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omments/comment1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7" r:id="rId2"/>
    <p:sldId id="288" r:id="rId3"/>
    <p:sldId id="291" r:id="rId4"/>
    <p:sldId id="267" r:id="rId5"/>
    <p:sldId id="256" r:id="rId6"/>
    <p:sldId id="257" r:id="rId7"/>
    <p:sldId id="258" r:id="rId8"/>
    <p:sldId id="260" r:id="rId9"/>
    <p:sldId id="261" r:id="rId10"/>
    <p:sldId id="271" r:id="rId11"/>
    <p:sldId id="272" r:id="rId12"/>
    <p:sldId id="273" r:id="rId13"/>
    <p:sldId id="274" r:id="rId14"/>
    <p:sldId id="283" r:id="rId15"/>
    <p:sldId id="284" r:id="rId16"/>
    <p:sldId id="285" r:id="rId17"/>
    <p:sldId id="286" r:id="rId18"/>
    <p:sldId id="275" r:id="rId19"/>
    <p:sldId id="270" r:id="rId20"/>
    <p:sldId id="269" r:id="rId21"/>
    <p:sldId id="268" r:id="rId22"/>
    <p:sldId id="262" r:id="rId23"/>
    <p:sldId id="264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9" r:id="rId32"/>
    <p:sldId id="290" r:id="rId33"/>
    <p:sldId id="292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O'Reilly, Mo" initials="OM" lastIdx="2" clrIdx="0">
    <p:extLst>
      <p:ext uri="{19B8F6BF-5375-455C-9EA6-DF929625EA0E}">
        <p15:presenceInfo xmlns:p15="http://schemas.microsoft.com/office/powerpoint/2012/main" userId="S::MOreilly@llu.edu::ea3fa72b-fefa-4175-aa03-4329af0c988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15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commentAuthors" Target="commentAuthor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1-23T05:42:49.740" idx="1">
    <p:pos x="7680" y="80"/>
    <p:text/>
    <p:extLst>
      <p:ext uri="{C676402C-5697-4E1C-873F-D02D1690AC5C}">
        <p15:threadingInfo xmlns:p15="http://schemas.microsoft.com/office/powerpoint/2012/main" timeZoneBias="480"/>
      </p:ext>
    </p:extLst>
  </p:cm>
  <p:cm authorId="1" dt="2022-01-23T05:42:53.098" idx="2">
    <p:pos x="7776" y="176"/>
    <p:text/>
    <p:extLst>
      <p:ext uri="{C676402C-5697-4E1C-873F-D02D1690AC5C}">
        <p15:threadingInfo xmlns:p15="http://schemas.microsoft.com/office/powerpoint/2012/main" timeZoneBias="480"/>
      </p:ext>
    </p:extLst>
  </p:cm>
</p:cmLst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6405FE-8751-416D-8740-C9303335F4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3DA3C-34E5-4E6B-95F7-33C0AC8BA3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60AE6D-C3CA-4A1D-A87E-4CE4E0575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BE711-84DD-4B0D-AD15-7306469869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62E6C2-AAD0-4976-9393-6774B5DB7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4558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0E0E73-400D-4388-9930-32C5D529D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009DABF-7CD3-4240-9215-C1049CEE71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AF3DDE-D6CE-4E58-9879-0FEE789AF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25E2A7-E8D1-45AC-ACB4-A3A6E9FAB0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9412B-3726-4AF3-941B-4A146EF05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9346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B4CB329-FEDF-43E1-B639-38902F6975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CA29F7-4033-4AC3-9646-ACB7939B9E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748D9-FC1E-44D5-AC61-458A979E8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14F3C5-ED15-4CBA-9C8F-436D03908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F6BF72-71DA-4AE3-8CD3-616A36B067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106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E16D6-EF8C-48A5-BC39-C94714E18D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67C044-023B-4DD0-B7BC-5AB5E5A74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4755B6-F1B8-4B26-8EF0-1A8E0FD3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F4B6-8978-44EA-87B9-B3C0C99D8A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CFF0E-8FE5-4D5B-AA49-40FE156C67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774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182087-12A6-4D24-A579-1AAD57C5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00A73-8B02-44A0-95F6-D79DF4204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D6439D-E594-456F-ABBC-71B77D8DB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927C19-110B-4B37-8A26-E74211D62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6A42EE-B477-43D9-8265-D488AF142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6161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5A684-CB24-4B93-B77C-8792736197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6A956-D626-4E02-B226-E35866B814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8010C14-A382-4238-A54D-75CA517F19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13449A-C888-4C11-8DD8-4F6A68939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56F04B-0F26-4ADE-AE04-FF80DE0C0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574370-9F92-407E-BFBF-F52921564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47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5CED3-658E-40DB-8F31-602ADE1B1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DF5143-C5B4-4E9A-8060-45AB17272A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CB45B3-BEC6-404A-A2B3-D2AFFD3395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66B7AF-8837-47A4-A2EE-5347A515B87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2B863F-A9CB-4748-B416-93FA1A741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21ED5E-0128-458E-BD71-389EB6D9E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4FE871D-78AC-4202-B9E5-D91B7EABC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63F0A18-DC3B-43CD-B368-BED45749F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55705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38007A-B169-43DC-92D6-EA2A68A503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285650-3968-4A2B-9417-CA593D9232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76D64A8-1439-4549-964F-7901F1035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2D7A485-9FCE-455D-960B-7F7651E36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1451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43FD49-3F5D-4B89-A13A-6CABBB848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516721-CC15-430C-AE3C-02F55B290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E85AEF-1937-4D44-9B70-3943B9A7C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6767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C4C06-0BF4-4BB5-94E7-CC14E213E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B13D55-9686-4871-B153-2DAE982F93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9559C0-01AD-4793-838E-F2A729933E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2E5ACA-6529-4686-A291-C134FF95F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E45334-3908-4237-B0EE-B10C0475E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0EC48B-B6A3-42FE-A72B-DDC31DBEE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0172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A959E-8589-4665-8DF1-9F0AB1F1A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247E97-569C-4564-82FB-D5ACAD3564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74073-2192-461E-9F58-116A56DD3E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E97905-E471-4D6D-9EC9-C44BA4E27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46330AF-2E9F-404F-8528-BA71DBB07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DBCC78C-9B85-4488-99AE-469AEA1D1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27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802A6A-1CAB-4749-BDCB-EE0F93E7C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EB227B-4B2A-4C80-8F91-E793535D73A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5D7BF6-76E5-4757-A1D4-62CC10A6CF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FE457-5C5C-4058-B7DA-379B171D954B}" type="datetimeFigureOut">
              <a:rPr lang="en-US" smtClean="0"/>
              <a:t>1/28/2022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5381C6-0DFB-4AF6-BD20-3EE010999F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8B4F0A-677E-4A26-B4E0-9C0A459AF4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12B165-3A57-4FD0-8A76-C85AB950885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22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677BAFB-3BD3-41BB-9107-FAE224AE21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6823A9B-C188-42D4-847C-3AD928DB1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42784" y="253140"/>
            <a:ext cx="6184555" cy="6184555"/>
          </a:xfrm>
          <a:prstGeom prst="ellipse">
            <a:avLst/>
          </a:prstGeom>
          <a:solidFill>
            <a:srgbClr val="FFFFFF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34B557F3-1A0C-4749-A6DB-EAC082DF3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24848" y="253140"/>
            <a:ext cx="6184555" cy="6184555"/>
          </a:xfrm>
          <a:prstGeom prst="ellipse">
            <a:avLst/>
          </a:prstGeom>
          <a:solidFill>
            <a:schemeClr val="accent6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3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D55AA6-3751-494F-868A-DCEDC5CE82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03723" y="136525"/>
            <a:ext cx="6184555" cy="618455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F167A8A-1125-45C4-A4B6-EEE3CDE5F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965580"/>
            <a:ext cx="5204489" cy="378151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s-ES_tradnl" sz="49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Guía de Capacitación</a:t>
            </a:r>
            <a:r>
              <a:rPr lang="es-ES_tradnl" sz="4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:</a:t>
            </a:r>
            <a:br>
              <a:rPr lang="es-ES_tradnl" sz="4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</a:br>
            <a:r>
              <a:rPr lang="es-ES_tradnl" sz="49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Sistema de Administración del Aprendizaje (LMS</a:t>
            </a:r>
            <a:r>
              <a:rPr lang="es-ES_tradnl" sz="4900" dirty="0">
                <a:solidFill>
                  <a:schemeClr val="bg1"/>
                </a:solidFill>
              </a:rPr>
              <a:t>)</a:t>
            </a:r>
            <a:br>
              <a:rPr lang="es-ES_tradnl" sz="4900" dirty="0">
                <a:solidFill>
                  <a:schemeClr val="bg1"/>
                </a:solidFill>
              </a:rPr>
            </a:br>
            <a:r>
              <a:rPr lang="es-ES_tradnl" sz="4900" dirty="0">
                <a:solidFill>
                  <a:schemeClr val="bg1"/>
                </a:solidFill>
              </a:rPr>
              <a:t>de</a:t>
            </a:r>
            <a:br>
              <a:rPr lang="es-ES_tradnl" sz="5400" dirty="0">
                <a:solidFill>
                  <a:schemeClr val="bg1"/>
                </a:solidFill>
              </a:rPr>
            </a:br>
            <a:r>
              <a:rPr lang="es-ES_tradnl" sz="3600" dirty="0">
                <a:solidFill>
                  <a:schemeClr val="bg1"/>
                </a:solidFill>
              </a:rPr>
              <a:t>Loma Linda </a:t>
            </a:r>
            <a:r>
              <a:rPr lang="es-ES_tradnl" sz="3600" dirty="0" err="1">
                <a:solidFill>
                  <a:schemeClr val="bg1"/>
                </a:solidFill>
              </a:rPr>
              <a:t>University</a:t>
            </a:r>
            <a:r>
              <a:rPr lang="es-ES_tradnl" sz="3600" dirty="0">
                <a:solidFill>
                  <a:schemeClr val="bg1"/>
                </a:solidFill>
              </a:rPr>
              <a:t> </a:t>
            </a:r>
            <a:r>
              <a:rPr lang="es-ES_tradnl" sz="3600" dirty="0" err="1">
                <a:solidFill>
                  <a:schemeClr val="bg1"/>
                </a:solidFill>
              </a:rPr>
              <a:t>Health</a:t>
            </a:r>
            <a:endParaRPr lang="es-ES_tradnl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684E7F-1C79-4A5E-A2CC-B8E2215D80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5317" y="5892427"/>
            <a:ext cx="2444384" cy="428653"/>
          </a:xfr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 algn="ctr"/>
            <a:r>
              <a:rPr lang="es-ES_tradnl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Actualizado </a:t>
            </a:r>
            <a:r>
              <a:rPr lang="es-ES_tradnl" sz="2000" dirty="0">
                <a:solidFill>
                  <a:schemeClr val="bg1"/>
                </a:solidFill>
              </a:rPr>
              <a:t>el 23-01-</a:t>
            </a:r>
            <a:r>
              <a:rPr lang="es-ES_tradnl" sz="20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22</a:t>
            </a:r>
          </a:p>
        </p:txBody>
      </p:sp>
      <p:sp>
        <p:nvSpPr>
          <p:cNvPr id="16" name="Graphic 212">
            <a:extLst>
              <a:ext uri="{FF2B5EF4-FFF2-40B4-BE49-F238E27FC236}">
                <a16:creationId xmlns:a16="http://schemas.microsoft.com/office/drawing/2014/main" id="{4D4C00DC-4DC6-4CD2-9E31-F17E6CEBC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sp>
        <p:nvSpPr>
          <p:cNvPr id="18" name="Graphic 212">
            <a:extLst>
              <a:ext uri="{FF2B5EF4-FFF2-40B4-BE49-F238E27FC236}">
                <a16:creationId xmlns:a16="http://schemas.microsoft.com/office/drawing/2014/main" id="{D82AB1B2-7970-42CF-8BF5-567C69E9F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56275" y="975977"/>
            <a:ext cx="413564" cy="413564"/>
          </a:xfrm>
          <a:custGeom>
            <a:avLst/>
            <a:gdLst>
              <a:gd name="connsiteX0" fmla="*/ 403574 w 807148"/>
              <a:gd name="connsiteY0" fmla="*/ 0 h 807148"/>
              <a:gd name="connsiteX1" fmla="*/ 0 w 807148"/>
              <a:gd name="connsiteY1" fmla="*/ 403574 h 807148"/>
              <a:gd name="connsiteX2" fmla="*/ 403574 w 807148"/>
              <a:gd name="connsiteY2" fmla="*/ 807149 h 807148"/>
              <a:gd name="connsiteX3" fmla="*/ 807149 w 807148"/>
              <a:gd name="connsiteY3" fmla="*/ 403574 h 807148"/>
              <a:gd name="connsiteX4" fmla="*/ 403574 w 807148"/>
              <a:gd name="connsiteY4" fmla="*/ 0 h 807148"/>
              <a:gd name="connsiteX5" fmla="*/ 403574 w 807148"/>
              <a:gd name="connsiteY5" fmla="*/ 667988 h 807148"/>
              <a:gd name="connsiteX6" fmla="*/ 139160 w 807148"/>
              <a:gd name="connsiteY6" fmla="*/ 403574 h 807148"/>
              <a:gd name="connsiteX7" fmla="*/ 403574 w 807148"/>
              <a:gd name="connsiteY7" fmla="*/ 139160 h 807148"/>
              <a:gd name="connsiteX8" fmla="*/ 667988 w 807148"/>
              <a:gd name="connsiteY8" fmla="*/ 403574 h 807148"/>
              <a:gd name="connsiteX9" fmla="*/ 403574 w 807148"/>
              <a:gd name="connsiteY9" fmla="*/ 667988 h 8071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07148" h="807148">
                <a:moveTo>
                  <a:pt x="403574" y="0"/>
                </a:moveTo>
                <a:cubicBezTo>
                  <a:pt x="180689" y="0"/>
                  <a:pt x="0" y="180689"/>
                  <a:pt x="0" y="403574"/>
                </a:cubicBezTo>
                <a:cubicBezTo>
                  <a:pt x="0" y="626459"/>
                  <a:pt x="180689" y="807149"/>
                  <a:pt x="403574" y="807149"/>
                </a:cubicBezTo>
                <a:cubicBezTo>
                  <a:pt x="626459" y="807149"/>
                  <a:pt x="807149" y="626459"/>
                  <a:pt x="807149" y="403574"/>
                </a:cubicBezTo>
                <a:cubicBezTo>
                  <a:pt x="807149" y="180689"/>
                  <a:pt x="626459" y="0"/>
                  <a:pt x="403574" y="0"/>
                </a:cubicBezTo>
                <a:close/>
                <a:moveTo>
                  <a:pt x="403574" y="667988"/>
                </a:moveTo>
                <a:cubicBezTo>
                  <a:pt x="257556" y="667988"/>
                  <a:pt x="139160" y="549593"/>
                  <a:pt x="139160" y="403574"/>
                </a:cubicBezTo>
                <a:cubicBezTo>
                  <a:pt x="139160" y="257556"/>
                  <a:pt x="257556" y="139160"/>
                  <a:pt x="403574" y="139160"/>
                </a:cubicBezTo>
                <a:cubicBezTo>
                  <a:pt x="549593" y="139160"/>
                  <a:pt x="667988" y="257556"/>
                  <a:pt x="667988" y="403574"/>
                </a:cubicBezTo>
                <a:cubicBezTo>
                  <a:pt x="667988" y="549593"/>
                  <a:pt x="549593" y="667988"/>
                  <a:pt x="403574" y="667988"/>
                </a:cubicBezTo>
                <a:close/>
              </a:path>
            </a:pathLst>
          </a:cu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>
              <a:solidFill>
                <a:schemeClr val="lt1"/>
              </a:solidFill>
            </a:endParaRPr>
          </a:p>
        </p:txBody>
      </p:sp>
      <p:grpSp>
        <p:nvGrpSpPr>
          <p:cNvPr id="20" name="Graphic 190">
            <a:extLst>
              <a:ext uri="{FF2B5EF4-FFF2-40B4-BE49-F238E27FC236}">
                <a16:creationId xmlns:a16="http://schemas.microsoft.com/office/drawing/2014/main" id="{66FB5A75-BDE2-4F12-A95B-C48788A76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080947" y="1755501"/>
            <a:ext cx="1598829" cy="531293"/>
            <a:chOff x="2504802" y="1755501"/>
            <a:chExt cx="1598829" cy="531293"/>
          </a:xfrm>
          <a:solidFill>
            <a:schemeClr val="bg1"/>
          </a:solidFill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C86CBC8-A814-4C0C-A287-7C549693D2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2113855"/>
              <a:ext cx="1598614" cy="172939"/>
            </a:xfrm>
            <a:custGeom>
              <a:avLst/>
              <a:gdLst>
                <a:gd name="connsiteX0" fmla="*/ 1248648 w 1598614"/>
                <a:gd name="connsiteY0" fmla="*/ 172939 h 172939"/>
                <a:gd name="connsiteX1" fmla="*/ 1123031 w 1598614"/>
                <a:gd name="connsiteY1" fmla="*/ 92708 h 172939"/>
                <a:gd name="connsiteX2" fmla="*/ 1024085 w 1598614"/>
                <a:gd name="connsiteY2" fmla="*/ 29469 h 172939"/>
                <a:gd name="connsiteX3" fmla="*/ 925140 w 1598614"/>
                <a:gd name="connsiteY3" fmla="*/ 92708 h 172939"/>
                <a:gd name="connsiteX4" fmla="*/ 799522 w 1598614"/>
                <a:gd name="connsiteY4" fmla="*/ 172939 h 172939"/>
                <a:gd name="connsiteX5" fmla="*/ 799522 w 1598614"/>
                <a:gd name="connsiteY5" fmla="*/ 172939 h 172939"/>
                <a:gd name="connsiteX6" fmla="*/ 673905 w 1598614"/>
                <a:gd name="connsiteY6" fmla="*/ 92708 h 172939"/>
                <a:gd name="connsiteX7" fmla="*/ 574959 w 1598614"/>
                <a:gd name="connsiteY7" fmla="*/ 29469 h 172939"/>
                <a:gd name="connsiteX8" fmla="*/ 476014 w 1598614"/>
                <a:gd name="connsiteY8" fmla="*/ 92708 h 172939"/>
                <a:gd name="connsiteX9" fmla="*/ 350396 w 1598614"/>
                <a:gd name="connsiteY9" fmla="*/ 172939 h 172939"/>
                <a:gd name="connsiteX10" fmla="*/ 224778 w 1598614"/>
                <a:gd name="connsiteY10" fmla="*/ 92708 h 172939"/>
                <a:gd name="connsiteX11" fmla="*/ 125833 w 1598614"/>
                <a:gd name="connsiteY11" fmla="*/ 29469 h 172939"/>
                <a:gd name="connsiteX12" fmla="*/ 26887 w 1598614"/>
                <a:gd name="connsiteY12" fmla="*/ 92708 h 172939"/>
                <a:gd name="connsiteX13" fmla="*/ 0 w 1598614"/>
                <a:gd name="connsiteY13" fmla="*/ 80232 h 172939"/>
                <a:gd name="connsiteX14" fmla="*/ 125618 w 1598614"/>
                <a:gd name="connsiteY14" fmla="*/ 0 h 172939"/>
                <a:gd name="connsiteX15" fmla="*/ 251235 w 1598614"/>
                <a:gd name="connsiteY15" fmla="*/ 80232 h 172939"/>
                <a:gd name="connsiteX16" fmla="*/ 350181 w 1598614"/>
                <a:gd name="connsiteY16" fmla="*/ 143471 h 172939"/>
                <a:gd name="connsiteX17" fmla="*/ 449126 w 1598614"/>
                <a:gd name="connsiteY17" fmla="*/ 80232 h 172939"/>
                <a:gd name="connsiteX18" fmla="*/ 574744 w 1598614"/>
                <a:gd name="connsiteY18" fmla="*/ 0 h 172939"/>
                <a:gd name="connsiteX19" fmla="*/ 700362 w 1598614"/>
                <a:gd name="connsiteY19" fmla="*/ 80232 h 172939"/>
                <a:gd name="connsiteX20" fmla="*/ 799307 w 1598614"/>
                <a:gd name="connsiteY20" fmla="*/ 143471 h 172939"/>
                <a:gd name="connsiteX21" fmla="*/ 799307 w 1598614"/>
                <a:gd name="connsiteY21" fmla="*/ 143471 h 172939"/>
                <a:gd name="connsiteX22" fmla="*/ 898253 w 1598614"/>
                <a:gd name="connsiteY22" fmla="*/ 80232 h 172939"/>
                <a:gd name="connsiteX23" fmla="*/ 1023870 w 1598614"/>
                <a:gd name="connsiteY23" fmla="*/ 0 h 172939"/>
                <a:gd name="connsiteX24" fmla="*/ 1149488 w 1598614"/>
                <a:gd name="connsiteY24" fmla="*/ 80232 h 172939"/>
                <a:gd name="connsiteX25" fmla="*/ 1248433 w 1598614"/>
                <a:gd name="connsiteY25" fmla="*/ 143471 h 172939"/>
                <a:gd name="connsiteX26" fmla="*/ 1347379 w 1598614"/>
                <a:gd name="connsiteY26" fmla="*/ 80232 h 172939"/>
                <a:gd name="connsiteX27" fmla="*/ 1472997 w 1598614"/>
                <a:gd name="connsiteY27" fmla="*/ 0 h 172939"/>
                <a:gd name="connsiteX28" fmla="*/ 1598614 w 1598614"/>
                <a:gd name="connsiteY28" fmla="*/ 80232 h 172939"/>
                <a:gd name="connsiteX29" fmla="*/ 1571942 w 1598614"/>
                <a:gd name="connsiteY29" fmla="*/ 92708 h 172939"/>
                <a:gd name="connsiteX30" fmla="*/ 1472997 w 1598614"/>
                <a:gd name="connsiteY30" fmla="*/ 29469 h 172939"/>
                <a:gd name="connsiteX31" fmla="*/ 1374051 w 1598614"/>
                <a:gd name="connsiteY31" fmla="*/ 92708 h 172939"/>
                <a:gd name="connsiteX32" fmla="*/ 1248648 w 1598614"/>
                <a:gd name="connsiteY32" fmla="*/ 172939 h 1729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614" h="172939">
                  <a:moveTo>
                    <a:pt x="1248648" y="172939"/>
                  </a:moveTo>
                  <a:cubicBezTo>
                    <a:pt x="1194229" y="172939"/>
                    <a:pt x="1146046" y="142180"/>
                    <a:pt x="1123031" y="92708"/>
                  </a:cubicBezTo>
                  <a:cubicBezTo>
                    <a:pt x="1104962" y="53775"/>
                    <a:pt x="1067105" y="29469"/>
                    <a:pt x="1024085" y="29469"/>
                  </a:cubicBezTo>
                  <a:cubicBezTo>
                    <a:pt x="981066" y="29469"/>
                    <a:pt x="943208" y="53775"/>
                    <a:pt x="925140" y="92708"/>
                  </a:cubicBezTo>
                  <a:cubicBezTo>
                    <a:pt x="902124" y="142180"/>
                    <a:pt x="853942" y="172939"/>
                    <a:pt x="799522" y="172939"/>
                  </a:cubicBezTo>
                  <a:cubicBezTo>
                    <a:pt x="799522" y="172939"/>
                    <a:pt x="799522" y="172939"/>
                    <a:pt x="799522" y="172939"/>
                  </a:cubicBezTo>
                  <a:cubicBezTo>
                    <a:pt x="744887" y="172939"/>
                    <a:pt x="696920" y="142180"/>
                    <a:pt x="673905" y="92708"/>
                  </a:cubicBezTo>
                  <a:cubicBezTo>
                    <a:pt x="655836" y="53775"/>
                    <a:pt x="617979" y="29469"/>
                    <a:pt x="574959" y="29469"/>
                  </a:cubicBezTo>
                  <a:cubicBezTo>
                    <a:pt x="531939" y="29469"/>
                    <a:pt x="494082" y="53775"/>
                    <a:pt x="476014" y="92708"/>
                  </a:cubicBezTo>
                  <a:cubicBezTo>
                    <a:pt x="452998" y="142180"/>
                    <a:pt x="405031" y="172939"/>
                    <a:pt x="350396" y="172939"/>
                  </a:cubicBezTo>
                  <a:cubicBezTo>
                    <a:pt x="295976" y="172939"/>
                    <a:pt x="247794" y="142180"/>
                    <a:pt x="224778" y="92708"/>
                  </a:cubicBezTo>
                  <a:cubicBezTo>
                    <a:pt x="206710" y="53775"/>
                    <a:pt x="168853" y="29469"/>
                    <a:pt x="125833" y="29469"/>
                  </a:cubicBezTo>
                  <a:cubicBezTo>
                    <a:pt x="82813" y="29469"/>
                    <a:pt x="44956" y="53775"/>
                    <a:pt x="26887" y="92708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268" y="30759"/>
                    <a:pt x="969235" y="0"/>
                    <a:pt x="1023870" y="0"/>
                  </a:cubicBezTo>
                  <a:cubicBezTo>
                    <a:pt x="1078505" y="0"/>
                    <a:pt x="1126472" y="30759"/>
                    <a:pt x="1149488" y="80232"/>
                  </a:cubicBezTo>
                  <a:cubicBezTo>
                    <a:pt x="1167556" y="119165"/>
                    <a:pt x="1205414" y="143471"/>
                    <a:pt x="1248433" y="143471"/>
                  </a:cubicBezTo>
                  <a:cubicBezTo>
                    <a:pt x="1291453" y="143471"/>
                    <a:pt x="1329311" y="119165"/>
                    <a:pt x="1347379" y="80232"/>
                  </a:cubicBezTo>
                  <a:cubicBezTo>
                    <a:pt x="1370394" y="30759"/>
                    <a:pt x="1418361" y="0"/>
                    <a:pt x="1472997" y="0"/>
                  </a:cubicBezTo>
                  <a:cubicBezTo>
                    <a:pt x="1527632" y="0"/>
                    <a:pt x="1575814" y="30759"/>
                    <a:pt x="1598614" y="80232"/>
                  </a:cubicBezTo>
                  <a:lnTo>
                    <a:pt x="1571942" y="92708"/>
                  </a:lnTo>
                  <a:cubicBezTo>
                    <a:pt x="1553874" y="53775"/>
                    <a:pt x="1515801" y="29469"/>
                    <a:pt x="1472997" y="29469"/>
                  </a:cubicBezTo>
                  <a:cubicBezTo>
                    <a:pt x="1429977" y="29469"/>
                    <a:pt x="1392119" y="53775"/>
                    <a:pt x="1374051" y="92708"/>
                  </a:cubicBezTo>
                  <a:cubicBezTo>
                    <a:pt x="1351251" y="142180"/>
                    <a:pt x="1303069" y="172939"/>
                    <a:pt x="1248648" y="172939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6AA52F4F-14E6-402F-A196-668B9CA9BC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504802" y="1755501"/>
              <a:ext cx="1598829" cy="172724"/>
            </a:xfrm>
            <a:custGeom>
              <a:avLst/>
              <a:gdLst>
                <a:gd name="connsiteX0" fmla="*/ 1248648 w 1598829"/>
                <a:gd name="connsiteY0" fmla="*/ 172724 h 172724"/>
                <a:gd name="connsiteX1" fmla="*/ 1123031 w 1598829"/>
                <a:gd name="connsiteY1" fmla="*/ 92492 h 172724"/>
                <a:gd name="connsiteX2" fmla="*/ 1024085 w 1598829"/>
                <a:gd name="connsiteY2" fmla="*/ 29253 h 172724"/>
                <a:gd name="connsiteX3" fmla="*/ 925140 w 1598829"/>
                <a:gd name="connsiteY3" fmla="*/ 92492 h 172724"/>
                <a:gd name="connsiteX4" fmla="*/ 799522 w 1598829"/>
                <a:gd name="connsiteY4" fmla="*/ 172724 h 172724"/>
                <a:gd name="connsiteX5" fmla="*/ 799522 w 1598829"/>
                <a:gd name="connsiteY5" fmla="*/ 172724 h 172724"/>
                <a:gd name="connsiteX6" fmla="*/ 673905 w 1598829"/>
                <a:gd name="connsiteY6" fmla="*/ 92492 h 172724"/>
                <a:gd name="connsiteX7" fmla="*/ 574959 w 1598829"/>
                <a:gd name="connsiteY7" fmla="*/ 29253 h 172724"/>
                <a:gd name="connsiteX8" fmla="*/ 476014 w 1598829"/>
                <a:gd name="connsiteY8" fmla="*/ 92492 h 172724"/>
                <a:gd name="connsiteX9" fmla="*/ 350396 w 1598829"/>
                <a:gd name="connsiteY9" fmla="*/ 172724 h 172724"/>
                <a:gd name="connsiteX10" fmla="*/ 224778 w 1598829"/>
                <a:gd name="connsiteY10" fmla="*/ 92492 h 172724"/>
                <a:gd name="connsiteX11" fmla="*/ 125833 w 1598829"/>
                <a:gd name="connsiteY11" fmla="*/ 29253 h 172724"/>
                <a:gd name="connsiteX12" fmla="*/ 26887 w 1598829"/>
                <a:gd name="connsiteY12" fmla="*/ 92492 h 172724"/>
                <a:gd name="connsiteX13" fmla="*/ 0 w 1598829"/>
                <a:gd name="connsiteY13" fmla="*/ 80232 h 172724"/>
                <a:gd name="connsiteX14" fmla="*/ 125618 w 1598829"/>
                <a:gd name="connsiteY14" fmla="*/ 0 h 172724"/>
                <a:gd name="connsiteX15" fmla="*/ 251235 w 1598829"/>
                <a:gd name="connsiteY15" fmla="*/ 80232 h 172724"/>
                <a:gd name="connsiteX16" fmla="*/ 350181 w 1598829"/>
                <a:gd name="connsiteY16" fmla="*/ 143471 h 172724"/>
                <a:gd name="connsiteX17" fmla="*/ 449126 w 1598829"/>
                <a:gd name="connsiteY17" fmla="*/ 80232 h 172724"/>
                <a:gd name="connsiteX18" fmla="*/ 574744 w 1598829"/>
                <a:gd name="connsiteY18" fmla="*/ 0 h 172724"/>
                <a:gd name="connsiteX19" fmla="*/ 700362 w 1598829"/>
                <a:gd name="connsiteY19" fmla="*/ 80232 h 172724"/>
                <a:gd name="connsiteX20" fmla="*/ 799307 w 1598829"/>
                <a:gd name="connsiteY20" fmla="*/ 143471 h 172724"/>
                <a:gd name="connsiteX21" fmla="*/ 799307 w 1598829"/>
                <a:gd name="connsiteY21" fmla="*/ 143471 h 172724"/>
                <a:gd name="connsiteX22" fmla="*/ 898253 w 1598829"/>
                <a:gd name="connsiteY22" fmla="*/ 80232 h 172724"/>
                <a:gd name="connsiteX23" fmla="*/ 1024085 w 1598829"/>
                <a:gd name="connsiteY23" fmla="*/ 0 h 172724"/>
                <a:gd name="connsiteX24" fmla="*/ 1149703 w 1598829"/>
                <a:gd name="connsiteY24" fmla="*/ 80232 h 172724"/>
                <a:gd name="connsiteX25" fmla="*/ 1248648 w 1598829"/>
                <a:gd name="connsiteY25" fmla="*/ 143471 h 172724"/>
                <a:gd name="connsiteX26" fmla="*/ 1347594 w 1598829"/>
                <a:gd name="connsiteY26" fmla="*/ 80232 h 172724"/>
                <a:gd name="connsiteX27" fmla="*/ 1473212 w 1598829"/>
                <a:gd name="connsiteY27" fmla="*/ 0 h 172724"/>
                <a:gd name="connsiteX28" fmla="*/ 1598829 w 1598829"/>
                <a:gd name="connsiteY28" fmla="*/ 80232 h 172724"/>
                <a:gd name="connsiteX29" fmla="*/ 1572157 w 1598829"/>
                <a:gd name="connsiteY29" fmla="*/ 92492 h 172724"/>
                <a:gd name="connsiteX30" fmla="*/ 1473212 w 1598829"/>
                <a:gd name="connsiteY30" fmla="*/ 29253 h 172724"/>
                <a:gd name="connsiteX31" fmla="*/ 1374266 w 1598829"/>
                <a:gd name="connsiteY31" fmla="*/ 92492 h 172724"/>
                <a:gd name="connsiteX32" fmla="*/ 1248648 w 1598829"/>
                <a:gd name="connsiteY32" fmla="*/ 172724 h 172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598829" h="172724">
                  <a:moveTo>
                    <a:pt x="1248648" y="172724"/>
                  </a:moveTo>
                  <a:cubicBezTo>
                    <a:pt x="1194229" y="172724"/>
                    <a:pt x="1146046" y="141965"/>
                    <a:pt x="1123031" y="92492"/>
                  </a:cubicBezTo>
                  <a:cubicBezTo>
                    <a:pt x="1104962" y="53560"/>
                    <a:pt x="1067105" y="29253"/>
                    <a:pt x="1024085" y="29253"/>
                  </a:cubicBezTo>
                  <a:cubicBezTo>
                    <a:pt x="981066" y="29253"/>
                    <a:pt x="943208" y="53560"/>
                    <a:pt x="925140" y="92492"/>
                  </a:cubicBezTo>
                  <a:cubicBezTo>
                    <a:pt x="902124" y="141965"/>
                    <a:pt x="853942" y="172724"/>
                    <a:pt x="799522" y="172724"/>
                  </a:cubicBezTo>
                  <a:cubicBezTo>
                    <a:pt x="799522" y="172724"/>
                    <a:pt x="799522" y="172724"/>
                    <a:pt x="799522" y="172724"/>
                  </a:cubicBezTo>
                  <a:cubicBezTo>
                    <a:pt x="744887" y="172724"/>
                    <a:pt x="696920" y="141965"/>
                    <a:pt x="673905" y="92492"/>
                  </a:cubicBezTo>
                  <a:cubicBezTo>
                    <a:pt x="655836" y="53560"/>
                    <a:pt x="617979" y="29253"/>
                    <a:pt x="574959" y="29253"/>
                  </a:cubicBezTo>
                  <a:cubicBezTo>
                    <a:pt x="531939" y="29253"/>
                    <a:pt x="494082" y="53560"/>
                    <a:pt x="476014" y="92492"/>
                  </a:cubicBezTo>
                  <a:cubicBezTo>
                    <a:pt x="452998" y="141965"/>
                    <a:pt x="405031" y="172724"/>
                    <a:pt x="350396" y="172724"/>
                  </a:cubicBezTo>
                  <a:cubicBezTo>
                    <a:pt x="295976" y="172724"/>
                    <a:pt x="247794" y="141965"/>
                    <a:pt x="224778" y="92492"/>
                  </a:cubicBezTo>
                  <a:cubicBezTo>
                    <a:pt x="206710" y="53560"/>
                    <a:pt x="168853" y="29253"/>
                    <a:pt x="125833" y="29253"/>
                  </a:cubicBezTo>
                  <a:cubicBezTo>
                    <a:pt x="82813" y="29253"/>
                    <a:pt x="44956" y="53560"/>
                    <a:pt x="26887" y="92492"/>
                  </a:cubicBezTo>
                  <a:lnTo>
                    <a:pt x="0" y="80232"/>
                  </a:lnTo>
                  <a:cubicBezTo>
                    <a:pt x="23016" y="30759"/>
                    <a:pt x="70983" y="0"/>
                    <a:pt x="125618" y="0"/>
                  </a:cubicBezTo>
                  <a:cubicBezTo>
                    <a:pt x="180253" y="0"/>
                    <a:pt x="228220" y="30759"/>
                    <a:pt x="251235" y="80232"/>
                  </a:cubicBezTo>
                  <a:cubicBezTo>
                    <a:pt x="269304" y="119165"/>
                    <a:pt x="307376" y="143471"/>
                    <a:pt x="350181" y="143471"/>
                  </a:cubicBezTo>
                  <a:cubicBezTo>
                    <a:pt x="393201" y="143471"/>
                    <a:pt x="431058" y="119165"/>
                    <a:pt x="449126" y="80232"/>
                  </a:cubicBezTo>
                  <a:cubicBezTo>
                    <a:pt x="472142" y="30759"/>
                    <a:pt x="520324" y="0"/>
                    <a:pt x="574744" y="0"/>
                  </a:cubicBezTo>
                  <a:cubicBezTo>
                    <a:pt x="629164" y="0"/>
                    <a:pt x="677346" y="30759"/>
                    <a:pt x="700362" y="80232"/>
                  </a:cubicBezTo>
                  <a:cubicBezTo>
                    <a:pt x="718430" y="119165"/>
                    <a:pt x="756287" y="143471"/>
                    <a:pt x="799307" y="143471"/>
                  </a:cubicBezTo>
                  <a:lnTo>
                    <a:pt x="799307" y="143471"/>
                  </a:lnTo>
                  <a:cubicBezTo>
                    <a:pt x="842327" y="143471"/>
                    <a:pt x="880184" y="119165"/>
                    <a:pt x="898253" y="80232"/>
                  </a:cubicBezTo>
                  <a:cubicBezTo>
                    <a:pt x="921483" y="30759"/>
                    <a:pt x="969450" y="0"/>
                    <a:pt x="1024085" y="0"/>
                  </a:cubicBezTo>
                  <a:cubicBezTo>
                    <a:pt x="1078720" y="0"/>
                    <a:pt x="1126688" y="30759"/>
                    <a:pt x="1149703" y="80232"/>
                  </a:cubicBezTo>
                  <a:cubicBezTo>
                    <a:pt x="1167771" y="119165"/>
                    <a:pt x="1205629" y="143471"/>
                    <a:pt x="1248648" y="143471"/>
                  </a:cubicBezTo>
                  <a:cubicBezTo>
                    <a:pt x="1291668" y="143471"/>
                    <a:pt x="1329526" y="119165"/>
                    <a:pt x="1347594" y="80232"/>
                  </a:cubicBezTo>
                  <a:cubicBezTo>
                    <a:pt x="1370610" y="30759"/>
                    <a:pt x="1418792" y="0"/>
                    <a:pt x="1473212" y="0"/>
                  </a:cubicBezTo>
                  <a:cubicBezTo>
                    <a:pt x="1527847" y="0"/>
                    <a:pt x="1576029" y="30759"/>
                    <a:pt x="1598829" y="80232"/>
                  </a:cubicBezTo>
                  <a:lnTo>
                    <a:pt x="1572157" y="92492"/>
                  </a:lnTo>
                  <a:cubicBezTo>
                    <a:pt x="1554089" y="53560"/>
                    <a:pt x="1516016" y="29253"/>
                    <a:pt x="1473212" y="29253"/>
                  </a:cubicBezTo>
                  <a:cubicBezTo>
                    <a:pt x="1430192" y="29253"/>
                    <a:pt x="1392335" y="53560"/>
                    <a:pt x="1374266" y="92492"/>
                  </a:cubicBezTo>
                  <a:cubicBezTo>
                    <a:pt x="1351251" y="141965"/>
                    <a:pt x="1303069" y="172724"/>
                    <a:pt x="1248648" y="172724"/>
                  </a:cubicBezTo>
                  <a:close/>
                </a:path>
              </a:pathLst>
            </a:custGeom>
            <a:grpFill/>
            <a:ln w="21496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4" name="Oval 23">
            <a:extLst>
              <a:ext uri="{FF2B5EF4-FFF2-40B4-BE49-F238E27FC236}">
                <a16:creationId xmlns:a16="http://schemas.microsoft.com/office/drawing/2014/main" id="{C10FB9CA-E7FA-462C-B537-F1224ED1AC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rgbClr val="FFFFFF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8469AE7-A75B-4F37-850B-EF5974ABED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19820" y="4236107"/>
            <a:ext cx="510988" cy="510988"/>
          </a:xfrm>
          <a:prstGeom prst="ellipse">
            <a:avLst/>
          </a:prstGeom>
          <a:solidFill>
            <a:schemeClr val="accent2">
              <a:alpha val="3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dirty="0"/>
          </a:p>
        </p:txBody>
      </p:sp>
      <p:grpSp>
        <p:nvGrpSpPr>
          <p:cNvPr id="28" name="Graphic 4">
            <a:extLst>
              <a:ext uri="{FF2B5EF4-FFF2-40B4-BE49-F238E27FC236}">
                <a16:creationId xmlns:a16="http://schemas.microsoft.com/office/drawing/2014/main" id="{63301095-70B2-49AA-8DA9-A35629AD6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597506" y="4175798"/>
            <a:ext cx="1861486" cy="1861665"/>
            <a:chOff x="5734053" y="3067000"/>
            <a:chExt cx="724484" cy="724549"/>
          </a:xfrm>
          <a:solidFill>
            <a:schemeClr val="bg1"/>
          </a:solidFill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D218E08C-0BEA-45C2-8C09-4141DDDA00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067000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232F6090-14E0-44C6-B9FC-C91047BCDC4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FDB9402B-335C-4892-9E7C-C400E95BE0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7A4371D-4448-409A-93F3-0C92E3EBDCF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780149CB-4B8F-4FD1-AC5E-25670C9EA0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92D49A1A-35B0-4620-9D1E-A782A0E978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FF46F08-B1E4-44C1-BD4A-4191D6EAD9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8DB16610-3D81-4E5C-850D-5D1245C0DC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26244"/>
              <a:ext cx="14192" cy="14097"/>
            </a:xfrm>
            <a:custGeom>
              <a:avLst/>
              <a:gdLst>
                <a:gd name="connsiteX0" fmla="*/ 14192 w 14192"/>
                <a:gd name="connsiteY0" fmla="*/ 7049 h 14097"/>
                <a:gd name="connsiteX1" fmla="*/ 7144 w 14192"/>
                <a:gd name="connsiteY1" fmla="*/ 14097 h 14097"/>
                <a:gd name="connsiteX2" fmla="*/ 0 w 14192"/>
                <a:gd name="connsiteY2" fmla="*/ 7049 h 14097"/>
                <a:gd name="connsiteX3" fmla="*/ 7049 w 14192"/>
                <a:gd name="connsiteY3" fmla="*/ 0 h 14097"/>
                <a:gd name="connsiteX4" fmla="*/ 14192 w 14192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E05501B2-83AC-4299-BE5A-8CA16B408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26242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7CF1B90-3B3A-403E-A94F-8B82945D07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56A1CBA9-4AC1-4C42-9429-3FF31DF282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21318D9B-FD39-402A-ADFA-0E6CC789A7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333FB08F-B346-47C0-A7CD-1DE53E6C0D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126244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8 w 14097"/>
                <a:gd name="connsiteY1" fmla="*/ 14097 h 14097"/>
                <a:gd name="connsiteX2" fmla="*/ 0 w 14097"/>
                <a:gd name="connsiteY2" fmla="*/ 7049 h 14097"/>
                <a:gd name="connsiteX3" fmla="*/ 7048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893AD6F2-6408-4A8E-9749-CB7388EF3D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26242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715D9D2F-1568-4BE3-A54A-69F52492B0E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185393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9AB547A7-0D80-491F-98B4-C6B7CC4FC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7E2693CD-DAF5-4B26-9A2F-17673BF318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A96EEE12-952A-4693-B161-D7071D6010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F4228DCC-1611-4BDC-90AA-231F67EB11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DA163C3C-D3DF-461F-B6A8-90C7C227D1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185393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021D29-2980-41C3-AB83-DA93C105BC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18539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AC09C1FA-1A9D-49A7-9D73-8B777140A30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244637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0B8D8CD4-7B9B-48A5-BC59-0CB859354F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24463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224D0A27-A8B0-4020-9399-24127726E6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3" name="Freeform: Shape 52">
              <a:extLst>
                <a:ext uri="{FF2B5EF4-FFF2-40B4-BE49-F238E27FC236}">
                  <a16:creationId xmlns:a16="http://schemas.microsoft.com/office/drawing/2014/main" id="{168E8EBA-9F8C-4650-B9BE-38A0A56BCF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6A460BB3-2605-4AA2-AE1D-B9FB61EBF2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1E2E38EE-DBBE-4CC1-9498-E7193E1B28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2446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BF191D5C-7D2A-4408-A8F2-389D2360F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24463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08F7193B-B379-4921-9F17-1841D50611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03786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8" name="Freeform: Shape 57">
              <a:extLst>
                <a:ext uri="{FF2B5EF4-FFF2-40B4-BE49-F238E27FC236}">
                  <a16:creationId xmlns:a16="http://schemas.microsoft.com/office/drawing/2014/main" id="{B4C5E53C-6003-4F74-B1CA-C7EA1E4993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CB97B2B1-1CF5-46A5-940D-AB8F57F590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0783F4F1-D8CE-4453-B79B-AD976E272C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6A7A4C9-F24F-4F00-A2FA-29E788A091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EB694A32-59D6-46E3-8CE4-E4C485C2CB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62">
              <a:extLst>
                <a:ext uri="{FF2B5EF4-FFF2-40B4-BE49-F238E27FC236}">
                  <a16:creationId xmlns:a16="http://schemas.microsoft.com/office/drawing/2014/main" id="{983EBB4C-28FF-41C6-90D6-5F30FC0868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4" name="Freeform: Shape 63">
              <a:extLst>
                <a:ext uri="{FF2B5EF4-FFF2-40B4-BE49-F238E27FC236}">
                  <a16:creationId xmlns:a16="http://schemas.microsoft.com/office/drawing/2014/main" id="{0707659D-8AE9-49B5-AB29-ECC099F495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363031"/>
              <a:ext cx="14192" cy="14097"/>
            </a:xfrm>
            <a:custGeom>
              <a:avLst/>
              <a:gdLst>
                <a:gd name="connsiteX0" fmla="*/ 14192 w 14192"/>
                <a:gd name="connsiteY0" fmla="*/ 7048 h 14097"/>
                <a:gd name="connsiteX1" fmla="*/ 7144 w 14192"/>
                <a:gd name="connsiteY1" fmla="*/ 14097 h 14097"/>
                <a:gd name="connsiteX2" fmla="*/ 0 w 14192"/>
                <a:gd name="connsiteY2" fmla="*/ 7048 h 14097"/>
                <a:gd name="connsiteX3" fmla="*/ 7049 w 14192"/>
                <a:gd name="connsiteY3" fmla="*/ 0 h 14097"/>
                <a:gd name="connsiteX4" fmla="*/ 14192 w 14192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7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5" name="Freeform: Shape 64">
              <a:extLst>
                <a:ext uri="{FF2B5EF4-FFF2-40B4-BE49-F238E27FC236}">
                  <a16:creationId xmlns:a16="http://schemas.microsoft.com/office/drawing/2014/main" id="{5C987ECC-9573-46EA-9C4A-7C3CAE39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363029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6" name="Freeform: Shape 65">
              <a:extLst>
                <a:ext uri="{FF2B5EF4-FFF2-40B4-BE49-F238E27FC236}">
                  <a16:creationId xmlns:a16="http://schemas.microsoft.com/office/drawing/2014/main" id="{4DAF6708-18C2-4082-B024-6CEA32AE01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7" name="Freeform: Shape 66">
              <a:extLst>
                <a:ext uri="{FF2B5EF4-FFF2-40B4-BE49-F238E27FC236}">
                  <a16:creationId xmlns:a16="http://schemas.microsoft.com/office/drawing/2014/main" id="{72CBB5AE-39E2-4D9B-A834-64D31B0032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8" name="Freeform: Shape 67">
              <a:extLst>
                <a:ext uri="{FF2B5EF4-FFF2-40B4-BE49-F238E27FC236}">
                  <a16:creationId xmlns:a16="http://schemas.microsoft.com/office/drawing/2014/main" id="{4592DE98-77BF-4E8E-AEB4-1934207BA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9" name="Freeform: Shape 68">
              <a:extLst>
                <a:ext uri="{FF2B5EF4-FFF2-40B4-BE49-F238E27FC236}">
                  <a16:creationId xmlns:a16="http://schemas.microsoft.com/office/drawing/2014/main" id="{5AF5D9A0-BA94-4D2B-8479-26C55355B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363031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8 w 14097"/>
                <a:gd name="connsiteY1" fmla="*/ 14097 h 14097"/>
                <a:gd name="connsiteX2" fmla="*/ 0 w 14097"/>
                <a:gd name="connsiteY2" fmla="*/ 7048 h 14097"/>
                <a:gd name="connsiteX3" fmla="*/ 7048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0" name="Freeform: Shape 69">
              <a:extLst>
                <a:ext uri="{FF2B5EF4-FFF2-40B4-BE49-F238E27FC236}">
                  <a16:creationId xmlns:a16="http://schemas.microsoft.com/office/drawing/2014/main" id="{2CAA6A8E-7ACF-4EF7-AAD6-734A009DCF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363029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1" name="Freeform: Shape 70">
              <a:extLst>
                <a:ext uri="{FF2B5EF4-FFF2-40B4-BE49-F238E27FC236}">
                  <a16:creationId xmlns:a16="http://schemas.microsoft.com/office/drawing/2014/main" id="{D3DD3695-F212-4BAD-BBB3-EC1F62474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22181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2" name="Freeform: Shape 71">
              <a:extLst>
                <a:ext uri="{FF2B5EF4-FFF2-40B4-BE49-F238E27FC236}">
                  <a16:creationId xmlns:a16="http://schemas.microsoft.com/office/drawing/2014/main" id="{AB1B3ECB-7594-4C5C-B62B-E686C0A89E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3" name="Freeform: Shape 72">
              <a:extLst>
                <a:ext uri="{FF2B5EF4-FFF2-40B4-BE49-F238E27FC236}">
                  <a16:creationId xmlns:a16="http://schemas.microsoft.com/office/drawing/2014/main" id="{5EE54C3C-D9E5-4782-B8F6-058EB2D63E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4" name="Freeform: Shape 73">
              <a:extLst>
                <a:ext uri="{FF2B5EF4-FFF2-40B4-BE49-F238E27FC236}">
                  <a16:creationId xmlns:a16="http://schemas.microsoft.com/office/drawing/2014/main" id="{EAE78EEE-DC43-44E1-AB47-ACB80F94B1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5" name="Freeform: Shape 74">
              <a:extLst>
                <a:ext uri="{FF2B5EF4-FFF2-40B4-BE49-F238E27FC236}">
                  <a16:creationId xmlns:a16="http://schemas.microsoft.com/office/drawing/2014/main" id="{847D67EF-1141-4582-866E-FE02FB2360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6" name="Freeform: Shape 75">
              <a:extLst>
                <a:ext uri="{FF2B5EF4-FFF2-40B4-BE49-F238E27FC236}">
                  <a16:creationId xmlns:a16="http://schemas.microsoft.com/office/drawing/2014/main" id="{99ECC931-60A1-4628-A34B-4B68DA3CC2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4221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7" name="Freeform: Shape 76">
              <a:extLst>
                <a:ext uri="{FF2B5EF4-FFF2-40B4-BE49-F238E27FC236}">
                  <a16:creationId xmlns:a16="http://schemas.microsoft.com/office/drawing/2014/main" id="{A587D2BE-3417-44AE-BEEF-57F88CECB4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8" name="Freeform: Shape 77">
              <a:extLst>
                <a:ext uri="{FF2B5EF4-FFF2-40B4-BE49-F238E27FC236}">
                  <a16:creationId xmlns:a16="http://schemas.microsoft.com/office/drawing/2014/main" id="{FCEB2ED3-A08D-4286-B75D-893289F3F3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06700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6953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9" name="Freeform: Shape 78">
              <a:extLst>
                <a:ext uri="{FF2B5EF4-FFF2-40B4-BE49-F238E27FC236}">
                  <a16:creationId xmlns:a16="http://schemas.microsoft.com/office/drawing/2014/main" id="{7C7DB7BB-8173-4377-85B0-032B7BDAB6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0" name="Freeform: Shape 79">
              <a:extLst>
                <a:ext uri="{FF2B5EF4-FFF2-40B4-BE49-F238E27FC236}">
                  <a16:creationId xmlns:a16="http://schemas.microsoft.com/office/drawing/2014/main" id="{93EF69B4-3F48-4509-8BF8-926E23BC1D5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9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1" name="Freeform: Shape 80">
              <a:extLst>
                <a:ext uri="{FF2B5EF4-FFF2-40B4-BE49-F238E27FC236}">
                  <a16:creationId xmlns:a16="http://schemas.microsoft.com/office/drawing/2014/main" id="{C1A86650-1EF5-46E3-885D-96985105A8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2" name="Freeform: Shape 81">
              <a:extLst>
                <a:ext uri="{FF2B5EF4-FFF2-40B4-BE49-F238E27FC236}">
                  <a16:creationId xmlns:a16="http://schemas.microsoft.com/office/drawing/2014/main" id="{47EBBDE2-BD90-481F-A671-34E2186FB0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6953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048" y="0"/>
                    <a:pt x="6953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3" name="Freeform: Shape 82">
              <a:extLst>
                <a:ext uri="{FF2B5EF4-FFF2-40B4-BE49-F238E27FC236}">
                  <a16:creationId xmlns:a16="http://schemas.microsoft.com/office/drawing/2014/main" id="{87DAF1CB-838D-4C5C-8FB7-76BF677FEB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067000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4" name="Freeform: Shape 83">
              <a:extLst>
                <a:ext uri="{FF2B5EF4-FFF2-40B4-BE49-F238E27FC236}">
                  <a16:creationId xmlns:a16="http://schemas.microsoft.com/office/drawing/2014/main" id="{64573DA8-D2F3-4644-AC79-83843615C4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26241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41AB53B8-0D5C-44BD-A2A9-ABBF659E1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29B7FA60-B453-4877-8D47-CA1209DF91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7A6D2414-BCCC-40E8-B990-47642EFE96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26241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8" name="Freeform: Shape 87">
              <a:extLst>
                <a:ext uri="{FF2B5EF4-FFF2-40B4-BE49-F238E27FC236}">
                  <a16:creationId xmlns:a16="http://schemas.microsoft.com/office/drawing/2014/main" id="{B0F37C2B-B7E6-420D-AD39-3AE4A2FBE9B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2624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89" name="Freeform: Shape 88">
              <a:extLst>
                <a:ext uri="{FF2B5EF4-FFF2-40B4-BE49-F238E27FC236}">
                  <a16:creationId xmlns:a16="http://schemas.microsoft.com/office/drawing/2014/main" id="{F6417E45-D7FC-40B8-AD49-941B28D18C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26242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0" name="Freeform: Shape 89">
              <a:extLst>
                <a:ext uri="{FF2B5EF4-FFF2-40B4-BE49-F238E27FC236}">
                  <a16:creationId xmlns:a16="http://schemas.microsoft.com/office/drawing/2014/main" id="{2A8D1963-0C59-476C-AAFA-A7AF4FF508F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18539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1" name="Freeform: Shape 90">
              <a:extLst>
                <a:ext uri="{FF2B5EF4-FFF2-40B4-BE49-F238E27FC236}">
                  <a16:creationId xmlns:a16="http://schemas.microsoft.com/office/drawing/2014/main" id="{6BE777A9-EC29-46FC-AD21-AC7FD89B13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2" name="Freeform: Shape 91">
              <a:extLst>
                <a:ext uri="{FF2B5EF4-FFF2-40B4-BE49-F238E27FC236}">
                  <a16:creationId xmlns:a16="http://schemas.microsoft.com/office/drawing/2014/main" id="{C63BA1CE-93FB-42C7-8381-765E500232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3" name="Freeform: Shape 92">
              <a:extLst>
                <a:ext uri="{FF2B5EF4-FFF2-40B4-BE49-F238E27FC236}">
                  <a16:creationId xmlns:a16="http://schemas.microsoft.com/office/drawing/2014/main" id="{7F30F275-ADC8-4FD1-8B4B-673B37517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4" name="Freeform: Shape 93">
              <a:extLst>
                <a:ext uri="{FF2B5EF4-FFF2-40B4-BE49-F238E27FC236}">
                  <a16:creationId xmlns:a16="http://schemas.microsoft.com/office/drawing/2014/main" id="{DB20529C-F2DD-4607-8DEE-19A932968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18539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5" name="Freeform: Shape 94">
              <a:extLst>
                <a:ext uri="{FF2B5EF4-FFF2-40B4-BE49-F238E27FC236}">
                  <a16:creationId xmlns:a16="http://schemas.microsoft.com/office/drawing/2014/main" id="{B8029A9A-DFF9-49CE-8CEE-95A6695F39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185391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6" name="Freeform: Shape 95">
              <a:extLst>
                <a:ext uri="{FF2B5EF4-FFF2-40B4-BE49-F238E27FC236}">
                  <a16:creationId xmlns:a16="http://schemas.microsoft.com/office/drawing/2014/main" id="{6822C2EC-B05D-4CE6-9D59-164769D0E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244634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7" name="Freeform: Shape 96">
              <a:extLst>
                <a:ext uri="{FF2B5EF4-FFF2-40B4-BE49-F238E27FC236}">
                  <a16:creationId xmlns:a16="http://schemas.microsoft.com/office/drawing/2014/main" id="{53A0760F-F576-4A97-94AF-8BBE590844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8" name="Freeform: Shape 97">
              <a:extLst>
                <a:ext uri="{FF2B5EF4-FFF2-40B4-BE49-F238E27FC236}">
                  <a16:creationId xmlns:a16="http://schemas.microsoft.com/office/drawing/2014/main" id="{CA76721C-646A-4910-AD1A-BE6B67767C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99" name="Freeform: Shape 98">
              <a:extLst>
                <a:ext uri="{FF2B5EF4-FFF2-40B4-BE49-F238E27FC236}">
                  <a16:creationId xmlns:a16="http://schemas.microsoft.com/office/drawing/2014/main" id="{065D4766-CAEC-4074-A9E2-6110A12389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4F1A0AC6-319D-49D8-A4FB-17A70E8E89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24463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79502B48-2B92-45BF-B9AC-1102B38078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24463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6363AFA7-321F-431C-B2FD-ADCB4D24BD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03786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33EDDE1B-7379-4973-8CFD-F3C737104D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1F20B58A-2DB8-46B2-9E93-9C8C817DCD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A5A3EF12-3DA1-4505-A44B-1B96348873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5B08812B-9264-47E7-8EC8-1233869F6B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037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2A29F226-A243-410B-BEE4-EBA9DD76F8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0378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9DF57348-F837-475C-A7AA-3C7210041E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363028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1E41B89A-9A45-4947-ADB0-9400400498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6C1F1525-32BC-46E1-84E6-C2BB88730B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C73A8972-BA44-40C6-B045-83E78C4D4A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363028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196E956-03D1-4F79-826A-A2F5E3DEF1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363027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ADA7B07B-EAC8-4FA5-B14F-3ABF8BA7A2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363029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93C28672-FF9E-4FE0-AC47-2FDD26CD75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87" y="3422179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E347BAB3-EA9C-4ADD-AE5E-28F2E3C538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38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321920C4-EE31-4F03-A0D5-A280D3F4B1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83" y="34221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6EBB3D05-4C78-4F10-8D03-8909DBCFB32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33" y="342217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FC65F531-84E4-463F-8791-EB6EDFA63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79" y="342218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A63BB6A3-D482-43F2-9F5F-20E163CC441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9" y="34221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BDCCD34-EB5D-4194-8A28-1424E98AE4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481330"/>
              <a:ext cx="14192" cy="14096"/>
            </a:xfrm>
            <a:custGeom>
              <a:avLst/>
              <a:gdLst>
                <a:gd name="connsiteX0" fmla="*/ 14192 w 14192"/>
                <a:gd name="connsiteY0" fmla="*/ 7049 h 14096"/>
                <a:gd name="connsiteX1" fmla="*/ 7144 w 14192"/>
                <a:gd name="connsiteY1" fmla="*/ 14097 h 14096"/>
                <a:gd name="connsiteX2" fmla="*/ 0 w 14192"/>
                <a:gd name="connsiteY2" fmla="*/ 7049 h 14096"/>
                <a:gd name="connsiteX3" fmla="*/ 7049 w 14192"/>
                <a:gd name="connsiteY3" fmla="*/ 0 h 14096"/>
                <a:gd name="connsiteX4" fmla="*/ 14192 w 14192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9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1049"/>
                    <a:pt x="0" y="7049"/>
                  </a:cubicBezTo>
                  <a:cubicBezTo>
                    <a:pt x="0" y="3048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F058544E-163D-4FFF-9A69-0B3A3F2D66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11041486-0577-4F0E-8DD5-5E20E26729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3" name="Freeform: Shape 122">
              <a:extLst>
                <a:ext uri="{FF2B5EF4-FFF2-40B4-BE49-F238E27FC236}">
                  <a16:creationId xmlns:a16="http://schemas.microsoft.com/office/drawing/2014/main" id="{71D11099-C84E-43AC-9F20-92460E1708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E598FB87-8AFF-4C56-9E2C-776F4641E9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7701E761-16DE-4350-9718-DD81B37FB9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481330"/>
              <a:ext cx="14097" cy="14097"/>
            </a:xfrm>
            <a:custGeom>
              <a:avLst/>
              <a:gdLst>
                <a:gd name="connsiteX0" fmla="*/ 14097 w 14097"/>
                <a:gd name="connsiteY0" fmla="*/ 7049 h 14097"/>
                <a:gd name="connsiteX1" fmla="*/ 7049 w 14097"/>
                <a:gd name="connsiteY1" fmla="*/ 14097 h 14097"/>
                <a:gd name="connsiteX2" fmla="*/ 0 w 14097"/>
                <a:gd name="connsiteY2" fmla="*/ 7049 h 14097"/>
                <a:gd name="connsiteX3" fmla="*/ 7049 w 14097"/>
                <a:gd name="connsiteY3" fmla="*/ 0 h 14097"/>
                <a:gd name="connsiteX4" fmla="*/ 14097 w 14097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552E747F-E415-4348-A11A-4CABCB64B5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7" name="Freeform: Shape 126">
              <a:extLst>
                <a:ext uri="{FF2B5EF4-FFF2-40B4-BE49-F238E27FC236}">
                  <a16:creationId xmlns:a16="http://schemas.microsoft.com/office/drawing/2014/main" id="{C6472F13-E6DE-4469-9563-F478261B6E6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4057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5C72FE15-910B-4622-A14C-AFA2DFCC028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BAB8F759-DEFA-4D35-B76E-6D3034FB77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A1BBCEBD-DCE2-4354-B878-49ABEC3679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2CBB3A18-0021-403F-8E24-8805829B42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8FDF7AAC-1EC6-4409-90AB-DBB984883D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2" y="3540575"/>
              <a:ext cx="14097" cy="14097"/>
            </a:xfrm>
            <a:custGeom>
              <a:avLst/>
              <a:gdLst>
                <a:gd name="connsiteX0" fmla="*/ 14097 w 14097"/>
                <a:gd name="connsiteY0" fmla="*/ 7048 h 14097"/>
                <a:gd name="connsiteX1" fmla="*/ 7049 w 14097"/>
                <a:gd name="connsiteY1" fmla="*/ 14097 h 14097"/>
                <a:gd name="connsiteX2" fmla="*/ 0 w 14097"/>
                <a:gd name="connsiteY2" fmla="*/ 7048 h 14097"/>
                <a:gd name="connsiteX3" fmla="*/ 7049 w 14097"/>
                <a:gd name="connsiteY3" fmla="*/ 0 h 14097"/>
                <a:gd name="connsiteX4" fmla="*/ 14097 w 14097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5B9999E8-7D25-4049-8328-685B556DC6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4057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77FC8A9-DEAE-424D-B460-12E0F3268D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599725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54F9C69A-0DCF-444A-B970-32B4120483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8BD94DDA-54FF-48EE-9DAC-C0EA6F91D4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7" name="Freeform: Shape 136">
              <a:extLst>
                <a:ext uri="{FF2B5EF4-FFF2-40B4-BE49-F238E27FC236}">
                  <a16:creationId xmlns:a16="http://schemas.microsoft.com/office/drawing/2014/main" id="{E18A6989-0132-4CB7-BB68-EEBC4E0806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8" name="Freeform: Shape 137">
              <a:extLst>
                <a:ext uri="{FF2B5EF4-FFF2-40B4-BE49-F238E27FC236}">
                  <a16:creationId xmlns:a16="http://schemas.microsoft.com/office/drawing/2014/main" id="{A1357332-D19F-4C2B-B474-21D5539B90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9" name="Freeform: Shape 138">
              <a:extLst>
                <a:ext uri="{FF2B5EF4-FFF2-40B4-BE49-F238E27FC236}">
                  <a16:creationId xmlns:a16="http://schemas.microsoft.com/office/drawing/2014/main" id="{295C7590-8B80-428C-95A9-638B2654257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599725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0" name="Freeform: Shape 139">
              <a:extLst>
                <a:ext uri="{FF2B5EF4-FFF2-40B4-BE49-F238E27FC236}">
                  <a16:creationId xmlns:a16="http://schemas.microsoft.com/office/drawing/2014/main" id="{CA0E8A31-7520-4726-9D96-43BA87407E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59972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1" name="Freeform: Shape 140">
              <a:extLst>
                <a:ext uri="{FF2B5EF4-FFF2-40B4-BE49-F238E27FC236}">
                  <a16:creationId xmlns:a16="http://schemas.microsoft.com/office/drawing/2014/main" id="{9407EEE0-5D8E-4CCC-A91B-0CB523227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3" y="365896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2" name="Freeform: Shape 141">
              <a:extLst>
                <a:ext uri="{FF2B5EF4-FFF2-40B4-BE49-F238E27FC236}">
                  <a16:creationId xmlns:a16="http://schemas.microsoft.com/office/drawing/2014/main" id="{3799DFCC-868B-4257-B530-8E8D616CC5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299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3" name="Freeform: Shape 142">
              <a:extLst>
                <a:ext uri="{FF2B5EF4-FFF2-40B4-BE49-F238E27FC236}">
                  <a16:creationId xmlns:a16="http://schemas.microsoft.com/office/drawing/2014/main" id="{F7F5EEB5-FE82-45A8-97C4-88460ABAFB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49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4" name="Freeform: Shape 143">
              <a:extLst>
                <a:ext uri="{FF2B5EF4-FFF2-40B4-BE49-F238E27FC236}">
                  <a16:creationId xmlns:a16="http://schemas.microsoft.com/office/drawing/2014/main" id="{CD76E4C7-EB07-499D-9BC3-FF39C8B61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5" name="Freeform: Shape 144">
              <a:extLst>
                <a:ext uri="{FF2B5EF4-FFF2-40B4-BE49-F238E27FC236}">
                  <a16:creationId xmlns:a16="http://schemas.microsoft.com/office/drawing/2014/main" id="{86EFDF8D-E5F7-4EB8-B8DA-3CC7E21D88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5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6" name="Freeform: Shape 145">
              <a:extLst>
                <a:ext uri="{FF2B5EF4-FFF2-40B4-BE49-F238E27FC236}">
                  <a16:creationId xmlns:a16="http://schemas.microsoft.com/office/drawing/2014/main" id="{2CA6506B-EACA-4FB2-81AB-E028F44786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0" y="365896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7" name="Freeform: Shape 146">
              <a:extLst>
                <a:ext uri="{FF2B5EF4-FFF2-40B4-BE49-F238E27FC236}">
                  <a16:creationId xmlns:a16="http://schemas.microsoft.com/office/drawing/2014/main" id="{193E4771-2787-4901-93D8-7E90F3F47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65896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0EA31773-15F1-4605-8787-6891ABB211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5" y="3718118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1302C213-2CD5-4168-9534-111E6E81A8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0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B9B36C24-2336-41FD-BAC4-6CD69DFD55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0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CA3AFAFE-D376-4A7B-928B-833531472D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69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7C685A00-A4F7-4250-BAAA-70978DADE4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46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E52682F3-EDD5-4BDC-BB19-A4540873A83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091" y="371811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8 w 14097"/>
                <a:gd name="connsiteY1" fmla="*/ 14097 h 14096"/>
                <a:gd name="connsiteX2" fmla="*/ 0 w 14097"/>
                <a:gd name="connsiteY2" fmla="*/ 7048 h 14096"/>
                <a:gd name="connsiteX3" fmla="*/ 7048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2C5E1880-CFBA-4547-9C23-6D2C433048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42" y="371811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439AAF4F-2AAD-4A02-A7FA-FE28D52869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34057" y="3777362"/>
              <a:ext cx="14192" cy="14096"/>
            </a:xfrm>
            <a:custGeom>
              <a:avLst/>
              <a:gdLst>
                <a:gd name="connsiteX0" fmla="*/ 14192 w 14192"/>
                <a:gd name="connsiteY0" fmla="*/ 7048 h 14096"/>
                <a:gd name="connsiteX1" fmla="*/ 7144 w 14192"/>
                <a:gd name="connsiteY1" fmla="*/ 14097 h 14096"/>
                <a:gd name="connsiteX2" fmla="*/ 0 w 14192"/>
                <a:gd name="connsiteY2" fmla="*/ 7048 h 14096"/>
                <a:gd name="connsiteX3" fmla="*/ 7049 w 14192"/>
                <a:gd name="connsiteY3" fmla="*/ 0 h 14096"/>
                <a:gd name="connsiteX4" fmla="*/ 14192 w 14192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192" h="14096">
                  <a:moveTo>
                    <a:pt x="14192" y="7048"/>
                  </a:moveTo>
                  <a:cubicBezTo>
                    <a:pt x="14192" y="10954"/>
                    <a:pt x="11049" y="14097"/>
                    <a:pt x="7144" y="14097"/>
                  </a:cubicBezTo>
                  <a:cubicBezTo>
                    <a:pt x="3239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192" y="3143"/>
                    <a:pt x="14192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05614144-9309-41ED-8E05-839A6EEFF8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793301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24324D6F-A81D-45F2-BA36-C53F1AB0C67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852453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6B00668D-07BC-47CF-9D1E-F94EC7C56F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11701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BCF78A89-29F2-4973-8463-DF3C57EFB4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970854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5BCB645-FB02-40FC-99A4-06CA3F1B28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30102" y="3777362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9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9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1" name="Freeform: Shape 160">
              <a:extLst>
                <a:ext uri="{FF2B5EF4-FFF2-40B4-BE49-F238E27FC236}">
                  <a16:creationId xmlns:a16="http://schemas.microsoft.com/office/drawing/2014/main" id="{F6115A3A-2FBE-4633-A426-37D05BC071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089250" y="377736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2" name="Freeform: Shape 161">
              <a:extLst>
                <a:ext uri="{FF2B5EF4-FFF2-40B4-BE49-F238E27FC236}">
                  <a16:creationId xmlns:a16="http://schemas.microsoft.com/office/drawing/2014/main" id="{AEFD8D2F-B95A-4C0A-AE85-53171B29F5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481330"/>
              <a:ext cx="14097" cy="14096"/>
            </a:xfrm>
            <a:custGeom>
              <a:avLst/>
              <a:gdLst>
                <a:gd name="connsiteX0" fmla="*/ 14097 w 14097"/>
                <a:gd name="connsiteY0" fmla="*/ 7049 h 14096"/>
                <a:gd name="connsiteX1" fmla="*/ 7049 w 14097"/>
                <a:gd name="connsiteY1" fmla="*/ 14097 h 14096"/>
                <a:gd name="connsiteX2" fmla="*/ 0 w 14097"/>
                <a:gd name="connsiteY2" fmla="*/ 7049 h 14096"/>
                <a:gd name="connsiteX3" fmla="*/ 7049 w 14097"/>
                <a:gd name="connsiteY3" fmla="*/ 0 h 14096"/>
                <a:gd name="connsiteX4" fmla="*/ 14097 w 14097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3" name="Freeform: Shape 162">
              <a:extLst>
                <a:ext uri="{FF2B5EF4-FFF2-40B4-BE49-F238E27FC236}">
                  <a16:creationId xmlns:a16="http://schemas.microsoft.com/office/drawing/2014/main" id="{4DD4F397-1F35-4E06-8EC1-8F58C51912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4" name="Freeform: Shape 163">
              <a:extLst>
                <a:ext uri="{FF2B5EF4-FFF2-40B4-BE49-F238E27FC236}">
                  <a16:creationId xmlns:a16="http://schemas.microsoft.com/office/drawing/2014/main" id="{B031E5E0-C77D-49F7-ADF2-258D23052D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9 w 14096"/>
                <a:gd name="connsiteY1" fmla="*/ 14097 h 14096"/>
                <a:gd name="connsiteX2" fmla="*/ 0 w 14096"/>
                <a:gd name="connsiteY2" fmla="*/ 7049 h 14096"/>
                <a:gd name="connsiteX3" fmla="*/ 7049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5" name="Freeform: Shape 164">
              <a:extLst>
                <a:ext uri="{FF2B5EF4-FFF2-40B4-BE49-F238E27FC236}">
                  <a16:creationId xmlns:a16="http://schemas.microsoft.com/office/drawing/2014/main" id="{3F044DE9-FE64-4C30-8191-7E1547880C4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6" name="Freeform: Shape 165">
              <a:extLst>
                <a:ext uri="{FF2B5EF4-FFF2-40B4-BE49-F238E27FC236}">
                  <a16:creationId xmlns:a16="http://schemas.microsoft.com/office/drawing/2014/main" id="{9B18BCEB-85ED-4077-ACB7-FEB2F64432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481330"/>
              <a:ext cx="14096" cy="14096"/>
            </a:xfrm>
            <a:custGeom>
              <a:avLst/>
              <a:gdLst>
                <a:gd name="connsiteX0" fmla="*/ 14097 w 14096"/>
                <a:gd name="connsiteY0" fmla="*/ 7049 h 14096"/>
                <a:gd name="connsiteX1" fmla="*/ 7048 w 14096"/>
                <a:gd name="connsiteY1" fmla="*/ 14097 h 14096"/>
                <a:gd name="connsiteX2" fmla="*/ 0 w 14096"/>
                <a:gd name="connsiteY2" fmla="*/ 7049 h 14096"/>
                <a:gd name="connsiteX3" fmla="*/ 7048 w 14096"/>
                <a:gd name="connsiteY3" fmla="*/ 0 h 14096"/>
                <a:gd name="connsiteX4" fmla="*/ 14097 w 14096"/>
                <a:gd name="connsiteY4" fmla="*/ 7049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9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9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7" name="Freeform: Shape 166">
              <a:extLst>
                <a:ext uri="{FF2B5EF4-FFF2-40B4-BE49-F238E27FC236}">
                  <a16:creationId xmlns:a16="http://schemas.microsoft.com/office/drawing/2014/main" id="{00C0927E-2CCF-4F8E-8A54-22B8A93C97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481329"/>
              <a:ext cx="14096" cy="14097"/>
            </a:xfrm>
            <a:custGeom>
              <a:avLst/>
              <a:gdLst>
                <a:gd name="connsiteX0" fmla="*/ 14097 w 14096"/>
                <a:gd name="connsiteY0" fmla="*/ 7049 h 14097"/>
                <a:gd name="connsiteX1" fmla="*/ 7048 w 14096"/>
                <a:gd name="connsiteY1" fmla="*/ 14097 h 14097"/>
                <a:gd name="connsiteX2" fmla="*/ 0 w 14096"/>
                <a:gd name="connsiteY2" fmla="*/ 7049 h 14097"/>
                <a:gd name="connsiteX3" fmla="*/ 7048 w 14096"/>
                <a:gd name="connsiteY3" fmla="*/ 0 h 14097"/>
                <a:gd name="connsiteX4" fmla="*/ 14097 w 14096"/>
                <a:gd name="connsiteY4" fmla="*/ 7049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9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9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8" name="Freeform: Shape 167">
              <a:extLst>
                <a:ext uri="{FF2B5EF4-FFF2-40B4-BE49-F238E27FC236}">
                  <a16:creationId xmlns:a16="http://schemas.microsoft.com/office/drawing/2014/main" id="{D0C3350E-04F5-4FED-9991-4DD964E099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40578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9" name="Freeform: Shape 168">
              <a:extLst>
                <a:ext uri="{FF2B5EF4-FFF2-40B4-BE49-F238E27FC236}">
                  <a16:creationId xmlns:a16="http://schemas.microsoft.com/office/drawing/2014/main" id="{F43D0338-A6C9-4866-8D0C-072664518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405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0" name="Freeform: Shape 169">
              <a:extLst>
                <a:ext uri="{FF2B5EF4-FFF2-40B4-BE49-F238E27FC236}">
                  <a16:creationId xmlns:a16="http://schemas.microsoft.com/office/drawing/2014/main" id="{40EA171B-27E2-4100-9D5F-123CF6E7F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22FD540C-F3DF-40F5-B2BE-BBD113EF43C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4058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57768D93-FAD4-4236-969B-B8EE8E88F3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40586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0F5E0490-21C2-4EF6-950D-38814F32C2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40588"/>
              <a:ext cx="14096" cy="14097"/>
            </a:xfrm>
            <a:custGeom>
              <a:avLst/>
              <a:gdLst>
                <a:gd name="connsiteX0" fmla="*/ 14097 w 14096"/>
                <a:gd name="connsiteY0" fmla="*/ 7048 h 14097"/>
                <a:gd name="connsiteX1" fmla="*/ 7048 w 14096"/>
                <a:gd name="connsiteY1" fmla="*/ 14097 h 14097"/>
                <a:gd name="connsiteX2" fmla="*/ 0 w 14096"/>
                <a:gd name="connsiteY2" fmla="*/ 7048 h 14097"/>
                <a:gd name="connsiteX3" fmla="*/ 7048 w 14096"/>
                <a:gd name="connsiteY3" fmla="*/ 0 h 14097"/>
                <a:gd name="connsiteX4" fmla="*/ 14097 w 14096"/>
                <a:gd name="connsiteY4" fmla="*/ 7048 h 14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7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4" name="Freeform: Shape 173">
              <a:extLst>
                <a:ext uri="{FF2B5EF4-FFF2-40B4-BE49-F238E27FC236}">
                  <a16:creationId xmlns:a16="http://schemas.microsoft.com/office/drawing/2014/main" id="{8E981C9B-710F-4034-AE82-28B1B07245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599737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5" name="Freeform: Shape 174">
              <a:extLst>
                <a:ext uri="{FF2B5EF4-FFF2-40B4-BE49-F238E27FC236}">
                  <a16:creationId xmlns:a16="http://schemas.microsoft.com/office/drawing/2014/main" id="{CC62C2CC-DBAE-4877-8F55-02FE00AE81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6" name="Freeform: Shape 175">
              <a:extLst>
                <a:ext uri="{FF2B5EF4-FFF2-40B4-BE49-F238E27FC236}">
                  <a16:creationId xmlns:a16="http://schemas.microsoft.com/office/drawing/2014/main" id="{D8F57D8B-1988-441F-9DAE-A525DA5E9D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7" name="Freeform: Shape 176">
              <a:extLst>
                <a:ext uri="{FF2B5EF4-FFF2-40B4-BE49-F238E27FC236}">
                  <a16:creationId xmlns:a16="http://schemas.microsoft.com/office/drawing/2014/main" id="{6715F028-3A13-4D5F-86C4-74C0AD81D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8" name="Freeform: Shape 177">
              <a:extLst>
                <a:ext uri="{FF2B5EF4-FFF2-40B4-BE49-F238E27FC236}">
                  <a16:creationId xmlns:a16="http://schemas.microsoft.com/office/drawing/2014/main" id="{DC6C9B50-47B3-44E7-B897-43D010A18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599735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F3F602F0-702E-4D5F-A4FC-0E602C02B9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37" y="3599737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9F379870-B34C-4DFC-9F0A-BDAB8C89FE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658981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641092AC-FED1-4D1D-B57C-0AC883CA95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46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EA8A0B5E-5BB1-46AF-AC31-7D3756F354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1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1C519384-2192-432B-B768-64B4BC2DA9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2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13C77A9D-44F0-4289-A611-D8AF813570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88" y="3658981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0A54AEDC-E418-4E02-A713-6CE30C0CDD5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1" y="3658979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24FECFE3-9F31-47B0-B17F-CF2A1CEE85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9" y="3718130"/>
              <a:ext cx="14097" cy="14096"/>
            </a:xfrm>
            <a:custGeom>
              <a:avLst/>
              <a:gdLst>
                <a:gd name="connsiteX0" fmla="*/ 14097 w 14097"/>
                <a:gd name="connsiteY0" fmla="*/ 7048 h 14096"/>
                <a:gd name="connsiteX1" fmla="*/ 7049 w 14097"/>
                <a:gd name="connsiteY1" fmla="*/ 14097 h 14096"/>
                <a:gd name="connsiteX2" fmla="*/ 0 w 14097"/>
                <a:gd name="connsiteY2" fmla="*/ 7048 h 14096"/>
                <a:gd name="connsiteX3" fmla="*/ 7049 w 14097"/>
                <a:gd name="connsiteY3" fmla="*/ 0 h 14096"/>
                <a:gd name="connsiteX4" fmla="*/ 14097 w 14097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8167DF4-8B16-419B-B7BA-2FD5FF6CC8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8" name="Freeform: Shape 187">
              <a:extLst>
                <a:ext uri="{FF2B5EF4-FFF2-40B4-BE49-F238E27FC236}">
                  <a16:creationId xmlns:a16="http://schemas.microsoft.com/office/drawing/2014/main" id="{A543D24F-44C0-4DDF-A30E-8C8407548F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9 w 14096"/>
                <a:gd name="connsiteY1" fmla="*/ 14097 h 14096"/>
                <a:gd name="connsiteX2" fmla="*/ 0 w 14096"/>
                <a:gd name="connsiteY2" fmla="*/ 7048 h 14096"/>
                <a:gd name="connsiteX3" fmla="*/ 7049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9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9" y="0"/>
                  </a:cubicBezTo>
                  <a:cubicBezTo>
                    <a:pt x="10859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89" name="Freeform: Shape 188">
              <a:extLst>
                <a:ext uri="{FF2B5EF4-FFF2-40B4-BE49-F238E27FC236}">
                  <a16:creationId xmlns:a16="http://schemas.microsoft.com/office/drawing/2014/main" id="{63DEAE3C-3931-41EE-B4A1-F9385602BE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45" y="3718130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0" name="Freeform: Shape 189">
              <a:extLst>
                <a:ext uri="{FF2B5EF4-FFF2-40B4-BE49-F238E27FC236}">
                  <a16:creationId xmlns:a16="http://schemas.microsoft.com/office/drawing/2014/main" id="{B11945CD-32F6-4C09-82AF-5510512312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292" y="3718128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858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1" name="Freeform: Shape 190">
              <a:extLst>
                <a:ext uri="{FF2B5EF4-FFF2-40B4-BE49-F238E27FC236}">
                  <a16:creationId xmlns:a16="http://schemas.microsoft.com/office/drawing/2014/main" id="{9109F44F-512F-4792-AED2-ECA80DDE16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40" y="3718133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54"/>
                    <a:pt x="10954" y="14097"/>
                    <a:pt x="7048" y="14097"/>
                  </a:cubicBezTo>
                  <a:cubicBezTo>
                    <a:pt x="3143" y="14097"/>
                    <a:pt x="0" y="10954"/>
                    <a:pt x="0" y="7048"/>
                  </a:cubicBezTo>
                  <a:cubicBezTo>
                    <a:pt x="0" y="3143"/>
                    <a:pt x="3143" y="0"/>
                    <a:pt x="7048" y="0"/>
                  </a:cubicBezTo>
                  <a:cubicBezTo>
                    <a:pt x="10954" y="0"/>
                    <a:pt x="14097" y="3143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2" name="Freeform: Shape 191">
              <a:extLst>
                <a:ext uri="{FF2B5EF4-FFF2-40B4-BE49-F238E27FC236}">
                  <a16:creationId xmlns:a16="http://schemas.microsoft.com/office/drawing/2014/main" id="{29B9E19B-BC56-46F2-BFFF-1688CEA55A6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48495" y="3777375"/>
              <a:ext cx="14097" cy="14099"/>
            </a:xfrm>
            <a:custGeom>
              <a:avLst/>
              <a:gdLst>
                <a:gd name="connsiteX0" fmla="*/ 14097 w 14097"/>
                <a:gd name="connsiteY0" fmla="*/ 7051 h 14099"/>
                <a:gd name="connsiteX1" fmla="*/ 7049 w 14097"/>
                <a:gd name="connsiteY1" fmla="*/ 14099 h 14099"/>
                <a:gd name="connsiteX2" fmla="*/ 0 w 14097"/>
                <a:gd name="connsiteY2" fmla="*/ 7051 h 14099"/>
                <a:gd name="connsiteX3" fmla="*/ 7049 w 14097"/>
                <a:gd name="connsiteY3" fmla="*/ 2 h 14099"/>
                <a:gd name="connsiteX4" fmla="*/ 14097 w 14097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7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F573BDDE-4AED-43FB-B8D1-B5F3708931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07650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EFFDA684-6DFF-4629-830E-6F2ACAB8C3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266896" y="3777375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9 w 14096"/>
                <a:gd name="connsiteY1" fmla="*/ 14099 h 14099"/>
                <a:gd name="connsiteX2" fmla="*/ 0 w 14096"/>
                <a:gd name="connsiteY2" fmla="*/ 7051 h 14099"/>
                <a:gd name="connsiteX3" fmla="*/ 7049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9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9" y="2"/>
                  </a:cubicBezTo>
                  <a:cubicBezTo>
                    <a:pt x="10859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92E23250-6349-4726-AF61-08A57B3A2E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26055" y="3777354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954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8536AAE6-5497-4B0A-9C9F-4EAA1BB322B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85314" y="3777450"/>
              <a:ext cx="14096" cy="14099"/>
            </a:xfrm>
            <a:custGeom>
              <a:avLst/>
              <a:gdLst>
                <a:gd name="connsiteX0" fmla="*/ 14097 w 14096"/>
                <a:gd name="connsiteY0" fmla="*/ 7051 h 14099"/>
                <a:gd name="connsiteX1" fmla="*/ 7048 w 14096"/>
                <a:gd name="connsiteY1" fmla="*/ 14099 h 14099"/>
                <a:gd name="connsiteX2" fmla="*/ 0 w 14096"/>
                <a:gd name="connsiteY2" fmla="*/ 7051 h 14099"/>
                <a:gd name="connsiteX3" fmla="*/ 7048 w 14096"/>
                <a:gd name="connsiteY3" fmla="*/ 2 h 14099"/>
                <a:gd name="connsiteX4" fmla="*/ 14097 w 14096"/>
                <a:gd name="connsiteY4" fmla="*/ 7051 h 140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9">
                  <a:moveTo>
                    <a:pt x="14097" y="7051"/>
                  </a:moveTo>
                  <a:cubicBezTo>
                    <a:pt x="14097" y="10956"/>
                    <a:pt x="10954" y="14099"/>
                    <a:pt x="7048" y="14099"/>
                  </a:cubicBezTo>
                  <a:cubicBezTo>
                    <a:pt x="3143" y="14099"/>
                    <a:pt x="0" y="10956"/>
                    <a:pt x="0" y="7051"/>
                  </a:cubicBezTo>
                  <a:cubicBezTo>
                    <a:pt x="0" y="3145"/>
                    <a:pt x="3143" y="2"/>
                    <a:pt x="7048" y="2"/>
                  </a:cubicBezTo>
                  <a:cubicBezTo>
                    <a:pt x="10858" y="-93"/>
                    <a:pt x="14097" y="3145"/>
                    <a:pt x="14097" y="7051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52B72898-B9DE-4574-BB20-0C317954D4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44424" y="3777424"/>
              <a:ext cx="14096" cy="14096"/>
            </a:xfrm>
            <a:custGeom>
              <a:avLst/>
              <a:gdLst>
                <a:gd name="connsiteX0" fmla="*/ 14097 w 14096"/>
                <a:gd name="connsiteY0" fmla="*/ 7048 h 14096"/>
                <a:gd name="connsiteX1" fmla="*/ 7048 w 14096"/>
                <a:gd name="connsiteY1" fmla="*/ 14097 h 14096"/>
                <a:gd name="connsiteX2" fmla="*/ 0 w 14096"/>
                <a:gd name="connsiteY2" fmla="*/ 7048 h 14096"/>
                <a:gd name="connsiteX3" fmla="*/ 7048 w 14096"/>
                <a:gd name="connsiteY3" fmla="*/ 0 h 14096"/>
                <a:gd name="connsiteX4" fmla="*/ 14097 w 14096"/>
                <a:gd name="connsiteY4" fmla="*/ 7048 h 140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6" h="14096">
                  <a:moveTo>
                    <a:pt x="14097" y="7048"/>
                  </a:moveTo>
                  <a:cubicBezTo>
                    <a:pt x="14097" y="10941"/>
                    <a:pt x="10941" y="14097"/>
                    <a:pt x="7048" y="14097"/>
                  </a:cubicBezTo>
                  <a:cubicBezTo>
                    <a:pt x="3156" y="14097"/>
                    <a:pt x="0" y="10941"/>
                    <a:pt x="0" y="7048"/>
                  </a:cubicBezTo>
                  <a:cubicBezTo>
                    <a:pt x="0" y="3156"/>
                    <a:pt x="3156" y="0"/>
                    <a:pt x="7048" y="0"/>
                  </a:cubicBezTo>
                  <a:cubicBezTo>
                    <a:pt x="10941" y="0"/>
                    <a:pt x="14097" y="3156"/>
                    <a:pt x="14097" y="704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6638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264" y="36226"/>
            <a:ext cx="9145564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2. Cómo crear una cuenta nueva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2514453"/>
            <a:ext cx="7648576" cy="2308324"/>
          </a:xfrm>
        </p:spPr>
        <p:txBody>
          <a:bodyPr vert="horz" lIns="91440" tIns="45720" rIns="91440" bIns="45720" rtlCol="0">
            <a:normAutofit fontScale="925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Nota:  Si ya tiene una cuenta creada con su dirección de correo electrónico, no se le permitirá crear </a:t>
            </a:r>
            <a:r>
              <a:rPr lang="es-ES_tradnl" sz="2200" dirty="0">
                <a:solidFill>
                  <a:schemeClr val="bg1"/>
                </a:solidFill>
              </a:rPr>
              <a:t>u</a:t>
            </a: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na cuenta nueva.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Regrese a </a:t>
            </a:r>
            <a:r>
              <a:rPr lang="es-ES_tradnl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ghi-lluh.talentlms.com</a:t>
            </a: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y seleccione “</a:t>
            </a:r>
            <a:r>
              <a:rPr lang="es-ES_tradnl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Forgot</a:t>
            </a: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2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Password</a:t>
            </a: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” (Olvidé mi contraseña) para restablecer su contraseña.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 cree una cuenta nueva con otra dirección de correo electrónico.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Solo debe tener UNA cuenta en el sistema.  </a:t>
            </a:r>
          </a:p>
        </p:txBody>
      </p:sp>
    </p:spTree>
    <p:extLst>
      <p:ext uri="{BB962C8B-B14F-4D97-AF65-F5344CB8AC3E}">
        <p14:creationId xmlns:p14="http://schemas.microsoft.com/office/powerpoint/2010/main" val="30003258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A3BD5-C7A2-43FF-B70D-8712A5DB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74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Vaya a:     </a:t>
            </a:r>
            <a:r>
              <a:rPr lang="es-ES_tradnl" dirty="0" err="1"/>
              <a:t>ghi-lluh.talentlms.com</a:t>
            </a:r>
            <a:br>
              <a:rPr lang="es-ES_tradnl" dirty="0"/>
            </a:br>
            <a:endParaRPr lang="es-ES_tradnl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E31ADA-F9AE-497F-99A0-1589D15E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9" r="14660"/>
          <a:stretch/>
        </p:blipFill>
        <p:spPr>
          <a:xfrm>
            <a:off x="1513676" y="1690689"/>
            <a:ext cx="8321443" cy="480218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05CE-DD2D-401D-AF1E-4D49B794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9"/>
          <a:stretch/>
        </p:blipFill>
        <p:spPr>
          <a:xfrm>
            <a:off x="0" y="1290782"/>
            <a:ext cx="12192000" cy="55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412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A3BD5-C7A2-43FF-B70D-8712A5DB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35640" cy="1173743"/>
          </a:xfrm>
        </p:spPr>
        <p:txBody>
          <a:bodyPr>
            <a:normAutofit fontScale="90000"/>
          </a:bodyPr>
          <a:lstStyle/>
          <a:p>
            <a:r>
              <a:rPr lang="es-ES_tradnl"/>
              <a:t>Haga clic en “Sign Up for Free!” (¡Inscríbase gratis!).</a:t>
            </a:r>
            <a:br>
              <a:rPr lang="es-ES_tradnl"/>
            </a:br>
            <a:endParaRPr lang="es-ES_tradnl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E31ADA-F9AE-497F-99A0-1589D15E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9" r="14660"/>
          <a:stretch/>
        </p:blipFill>
        <p:spPr>
          <a:xfrm>
            <a:off x="1513676" y="1690689"/>
            <a:ext cx="8321443" cy="480218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05CE-DD2D-401D-AF1E-4D49B794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9"/>
          <a:stretch/>
        </p:blipFill>
        <p:spPr>
          <a:xfrm>
            <a:off x="0" y="1290782"/>
            <a:ext cx="12192000" cy="5567218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E1CCD2-4796-4319-994E-E1C2D0C4D928}"/>
              </a:ext>
            </a:extLst>
          </p:cNvPr>
          <p:cNvCxnSpPr/>
          <p:nvPr/>
        </p:nvCxnSpPr>
        <p:spPr>
          <a:xfrm>
            <a:off x="2655069" y="4106347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14426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s-ES_tradnl" dirty="0"/>
              <a:t>Llene TODOS los campos y haga clic en “</a:t>
            </a:r>
            <a:r>
              <a:rPr lang="es-ES_tradnl" dirty="0" err="1"/>
              <a:t>Create</a:t>
            </a:r>
            <a:r>
              <a:rPr lang="es-ES_tradnl" dirty="0"/>
              <a:t> </a:t>
            </a:r>
            <a:r>
              <a:rPr lang="es-ES_tradnl" dirty="0" err="1"/>
              <a:t>account</a:t>
            </a:r>
            <a:r>
              <a:rPr lang="es-ES_tradnl" dirty="0"/>
              <a:t>” (Crear cuenta).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8927B-1460-4FD9-B512-994A522CE9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94" r="762" b="1961"/>
          <a:stretch/>
        </p:blipFill>
        <p:spPr>
          <a:xfrm>
            <a:off x="0" y="1318224"/>
            <a:ext cx="12192000" cy="5539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3856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88596"/>
            <a:ext cx="9880601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ES_tradn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3. Cómo cambiar el idioma predeterminado de su portal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es-ES_tradnl" sz="24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Es importante establecer el idioma de su cuenta para definir cómo se ve el portal, de modo que los botones y campos estén en su idioma.</a:t>
            </a:r>
          </a:p>
        </p:txBody>
      </p:sp>
    </p:spTree>
    <p:extLst>
      <p:ext uri="{BB962C8B-B14F-4D97-AF65-F5344CB8AC3E}">
        <p14:creationId xmlns:p14="http://schemas.microsoft.com/office/powerpoint/2010/main" val="61619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8255"/>
            <a:ext cx="11602720" cy="1325563"/>
          </a:xfrm>
        </p:spPr>
        <p:txBody>
          <a:bodyPr>
            <a:noAutofit/>
          </a:bodyPr>
          <a:lstStyle/>
          <a:p>
            <a:r>
              <a:rPr lang="es-ES_tradnl" sz="3600"/>
              <a:t>Vaya a la pestaña “info” (Información) de su cuenta. En la parte superior, haga clic en su dirección de correo electrónico.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62F3A6-2A5B-4118-B394-FDC025705F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08850"/>
            <a:ext cx="12192000" cy="543089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63DB1-A8F9-4BD8-A5ED-BAF4533D4374}"/>
              </a:ext>
            </a:extLst>
          </p:cNvPr>
          <p:cNvCxnSpPr/>
          <p:nvPr/>
        </p:nvCxnSpPr>
        <p:spPr>
          <a:xfrm>
            <a:off x="4102869" y="177345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989829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046" y="18255"/>
            <a:ext cx="11020474" cy="1325563"/>
          </a:xfrm>
        </p:spPr>
        <p:txBody>
          <a:bodyPr>
            <a:noAutofit/>
          </a:bodyPr>
          <a:lstStyle/>
          <a:p>
            <a:r>
              <a:rPr lang="es-ES_tradnl" sz="3600" dirty="0"/>
              <a:t>(1) Seleccione su idioma preferido en la lista que aparece. (2) Haga clic en “</a:t>
            </a:r>
            <a:r>
              <a:rPr lang="es-ES_tradnl" sz="3600" dirty="0" err="1"/>
              <a:t>Update</a:t>
            </a:r>
            <a:r>
              <a:rPr lang="es-ES_tradnl" sz="3600" dirty="0"/>
              <a:t> </a:t>
            </a:r>
            <a:r>
              <a:rPr lang="es-ES_tradnl" sz="3600" dirty="0" err="1"/>
              <a:t>user</a:t>
            </a:r>
            <a:r>
              <a:rPr lang="es-ES_tradnl" sz="3600" dirty="0"/>
              <a:t>” (Actualizar usuario).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63DB1-A8F9-4BD8-A5ED-BAF4533D4374}"/>
              </a:ext>
            </a:extLst>
          </p:cNvPr>
          <p:cNvCxnSpPr/>
          <p:nvPr/>
        </p:nvCxnSpPr>
        <p:spPr>
          <a:xfrm>
            <a:off x="4102869" y="177345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77B1A57-34C4-4FA1-A5B1-22BE13A708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36425"/>
            <a:ext cx="12192000" cy="5621575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B85E7A-4240-4E3C-B748-E2A93E399FB0}"/>
              </a:ext>
            </a:extLst>
          </p:cNvPr>
          <p:cNvCxnSpPr/>
          <p:nvPr/>
        </p:nvCxnSpPr>
        <p:spPr>
          <a:xfrm>
            <a:off x="1113485" y="4006701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2348F14-91C1-44F6-8371-0EA5B7636356}"/>
              </a:ext>
            </a:extLst>
          </p:cNvPr>
          <p:cNvCxnSpPr/>
          <p:nvPr/>
        </p:nvCxnSpPr>
        <p:spPr>
          <a:xfrm>
            <a:off x="1113485" y="562157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0501E95-FCC3-46C1-81CC-C5790FE0E9CE}"/>
              </a:ext>
            </a:extLst>
          </p:cNvPr>
          <p:cNvSpPr txBox="1"/>
          <p:nvPr/>
        </p:nvSpPr>
        <p:spPr>
          <a:xfrm>
            <a:off x="633046" y="3856892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3A3FDF7-3294-4170-9ABA-B4213CF5D54E}"/>
              </a:ext>
            </a:extLst>
          </p:cNvPr>
          <p:cNvSpPr txBox="1"/>
          <p:nvPr/>
        </p:nvSpPr>
        <p:spPr>
          <a:xfrm>
            <a:off x="633046" y="5436909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180013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D7BD65-97AD-4F30-AFFF-FF2DCD2D79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s-ES_tradnl" dirty="0"/>
              <a:t>El portal se traducirá inmediatamente al idioma seleccionado.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DB3E62-9F42-479B-A462-636FE83D79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22063DB1-A8F9-4BD8-A5ED-BAF4533D4374}"/>
              </a:ext>
            </a:extLst>
          </p:cNvPr>
          <p:cNvCxnSpPr/>
          <p:nvPr/>
        </p:nvCxnSpPr>
        <p:spPr>
          <a:xfrm>
            <a:off x="4102869" y="1773455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3B85E7A-4240-4E3C-B748-E2A93E399FB0}"/>
              </a:ext>
            </a:extLst>
          </p:cNvPr>
          <p:cNvCxnSpPr/>
          <p:nvPr/>
        </p:nvCxnSpPr>
        <p:spPr>
          <a:xfrm>
            <a:off x="1113485" y="4006701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83C11448-E01E-43D3-977D-B9598C68960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43818"/>
            <a:ext cx="12191999" cy="576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3957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87032"/>
            <a:ext cx="9718041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ES_tradn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4. </a:t>
            </a:r>
            <a:r>
              <a:rPr lang="es-ES_tradnl" sz="7200" dirty="0">
                <a:solidFill>
                  <a:schemeClr val="bg1"/>
                </a:solidFill>
              </a:rPr>
              <a:t>Pa</a:t>
            </a:r>
            <a:r>
              <a:rPr lang="es-ES_tradn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ra tener acceso </a:t>
            </a:r>
            <a:r>
              <a:rPr lang="es-ES_tradnl" sz="7200" dirty="0">
                <a:solidFill>
                  <a:schemeClr val="bg1"/>
                </a:solidFill>
              </a:rPr>
              <a:t>e</a:t>
            </a:r>
            <a:r>
              <a:rPr lang="es-ES_tradn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n cualquier sitio, descargue la aplicación </a:t>
            </a:r>
            <a:r>
              <a:rPr lang="es-ES_tradnl" sz="72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Talent</a:t>
            </a:r>
            <a:r>
              <a:rPr lang="es-ES_tradnl" sz="72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LMS en un dispositivo inteligente. </a:t>
            </a:r>
          </a:p>
        </p:txBody>
      </p:sp>
    </p:spTree>
    <p:extLst>
      <p:ext uri="{BB962C8B-B14F-4D97-AF65-F5344CB8AC3E}">
        <p14:creationId xmlns:p14="http://schemas.microsoft.com/office/powerpoint/2010/main" val="3955288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DF716-5B06-45CC-A540-D9B613485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Obtenga la aplicación </a:t>
            </a:r>
            <a:r>
              <a:rPr lang="es-ES_tradnl" dirty="0" err="1"/>
              <a:t>Talent</a:t>
            </a:r>
            <a:r>
              <a:rPr lang="es-ES_tradnl" dirty="0"/>
              <a:t> LMS para dispositivos inteligentes.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09659-B11F-42D7-A234-2AA8C83DE5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98" t="10235" r="66342" b="83011"/>
          <a:stretch/>
        </p:blipFill>
        <p:spPr>
          <a:xfrm>
            <a:off x="713677" y="2575931"/>
            <a:ext cx="4070472" cy="10370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8431D1-2D00-4BC5-A36D-F37B71103E3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494" t="75919" r="37347" b="14118"/>
          <a:stretch/>
        </p:blipFill>
        <p:spPr>
          <a:xfrm>
            <a:off x="1260087" y="3612994"/>
            <a:ext cx="3189249" cy="6579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150952-6552-4B97-ACC2-EB2F89C6FF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750" t="15300" r="1402" b="26783"/>
          <a:stretch/>
        </p:blipFill>
        <p:spPr>
          <a:xfrm>
            <a:off x="6114585" y="1906858"/>
            <a:ext cx="6077415" cy="38248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724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98A951B-5ADB-4C40-95DE-353FA3534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1138" cy="132556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La nueva plataforma del Sistema de Administración  del Aprendizaje (LMS, por sus siglas en inglés) le permitirá: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7396179-9BFC-443A-9ED5-2D523A10C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203985"/>
            <a:ext cx="10515600" cy="4351338"/>
          </a:xfrm>
        </p:spPr>
        <p:txBody>
          <a:bodyPr/>
          <a:lstStyle/>
          <a:p>
            <a:pPr marL="914400" lvl="1" indent="-457200">
              <a:buFont typeface="+mj-lt"/>
              <a:buAutoNum type="arabicPeriod"/>
            </a:pPr>
            <a:r>
              <a:rPr lang="es-ES_tradnl" dirty="0"/>
              <a:t>Ver los cursos actualmente disponibles, así como los venideros.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dirty="0"/>
              <a:t>Inscribirse en los cursos.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dirty="0"/>
              <a:t>Acceder al enlace de Zoom del curso para participar en una clase en vivo o al enlace para ver la grabación.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dirty="0"/>
              <a:t>Acceder a los materiales y el contenido de los cursos.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dirty="0"/>
              <a:t>Acceder a la prueba posterior al curso.</a:t>
            </a:r>
          </a:p>
          <a:p>
            <a:pPr marL="914400" lvl="1" indent="-457200">
              <a:buFont typeface="+mj-lt"/>
              <a:buAutoNum type="arabicPeriod"/>
            </a:pPr>
            <a:r>
              <a:rPr lang="es-ES_tradnl" dirty="0"/>
              <a:t>Llevar un registro de los cursos que haya tomado y acceder fácilmente para descargar los certificados de participación de los cursos que haya terminado.</a:t>
            </a:r>
          </a:p>
        </p:txBody>
      </p:sp>
    </p:spTree>
    <p:extLst>
      <p:ext uri="{BB962C8B-B14F-4D97-AF65-F5344CB8AC3E}">
        <p14:creationId xmlns:p14="http://schemas.microsoft.com/office/powerpoint/2010/main" val="4242089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68276"/>
            <a:ext cx="10053321" cy="230832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_tradnl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5. Cómo ver e inscribirse en los cursos.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760336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Debe inscribirse para cada curso el que desee participar</a:t>
            </a:r>
            <a:r>
              <a:rPr lang="es-ES_tradnl" sz="2200" dirty="0">
                <a:solidFill>
                  <a:schemeClr val="bg1"/>
                </a:solidFill>
              </a:rPr>
              <a:t>.</a:t>
            </a: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s-ES_tradnl" sz="2200" dirty="0">
                <a:solidFill>
                  <a:schemeClr val="bg1"/>
                </a:solidFill>
              </a:rPr>
              <a:t>E</a:t>
            </a:r>
            <a:r>
              <a:rPr lang="es-ES_tradnl" sz="2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sto le permitirá ver el contenido y acceder a los enlaces correspondientes para las clases.  </a:t>
            </a:r>
          </a:p>
        </p:txBody>
      </p:sp>
    </p:spTree>
    <p:extLst>
      <p:ext uri="{BB962C8B-B14F-4D97-AF65-F5344CB8AC3E}">
        <p14:creationId xmlns:p14="http://schemas.microsoft.com/office/powerpoint/2010/main" val="2841949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061C29-5D08-4CCA-987A-0B584CF66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s-ES_tradnl" dirty="0"/>
              <a:t>Haga clic en “</a:t>
            </a:r>
            <a:r>
              <a:rPr lang="es-ES_tradnl" dirty="0" err="1"/>
              <a:t>Course</a:t>
            </a:r>
            <a:r>
              <a:rPr lang="es-ES_tradnl" dirty="0"/>
              <a:t> </a:t>
            </a:r>
            <a:r>
              <a:rPr lang="es-ES_tradnl" dirty="0" err="1"/>
              <a:t>Catalog</a:t>
            </a:r>
            <a:r>
              <a:rPr lang="es-ES_tradnl" dirty="0"/>
              <a:t>” (Catálogo de cursos) para ver los cursos disponibles.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85D827-8D10-4C16-A20B-59903D082A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C56B9E-2DB6-4CC5-9E2F-554D134969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47" b="7077"/>
          <a:stretch/>
        </p:blipFill>
        <p:spPr>
          <a:xfrm>
            <a:off x="0" y="1371600"/>
            <a:ext cx="12192000" cy="548640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26E419E-4273-4839-BB0B-0D19C4E8A093}"/>
              </a:ext>
            </a:extLst>
          </p:cNvPr>
          <p:cNvCxnSpPr/>
          <p:nvPr/>
        </p:nvCxnSpPr>
        <p:spPr>
          <a:xfrm>
            <a:off x="5559699" y="2470562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76277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BFDDB-30C4-481D-AC7D-F8768CBE9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9651"/>
            <a:ext cx="10515600" cy="1325563"/>
          </a:xfrm>
        </p:spPr>
        <p:txBody>
          <a:bodyPr>
            <a:normAutofit/>
          </a:bodyPr>
          <a:lstStyle/>
          <a:p>
            <a:r>
              <a:rPr lang="es-ES_tradnl"/>
              <a:t>Haga clic en “Get this Course” (Obtener este curso) para el curso en el que esté interesado.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73802E5F-16CF-4E38-8C03-67453B0A67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4AB7281-3C91-4A59-8A1D-69E55EF5F0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86" b="14113"/>
          <a:stretch/>
        </p:blipFill>
        <p:spPr>
          <a:xfrm>
            <a:off x="0" y="1825625"/>
            <a:ext cx="12192000" cy="5032375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A6FAC84-FEE0-4B56-AB03-4D1D8451E299}"/>
              </a:ext>
            </a:extLst>
          </p:cNvPr>
          <p:cNvCxnSpPr/>
          <p:nvPr/>
        </p:nvCxnSpPr>
        <p:spPr>
          <a:xfrm>
            <a:off x="0" y="3667064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AE5B69B-0D38-43D9-8B57-7337EC38E504}"/>
              </a:ext>
            </a:extLst>
          </p:cNvPr>
          <p:cNvSpPr txBox="1"/>
          <p:nvPr/>
        </p:nvSpPr>
        <p:spPr>
          <a:xfrm>
            <a:off x="4987640" y="1430389"/>
            <a:ext cx="74193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</a:rPr>
              <a:t>Debe inscribirse para CADA curso en el que le interese participar. </a:t>
            </a:r>
          </a:p>
        </p:txBody>
      </p:sp>
    </p:spTree>
    <p:extLst>
      <p:ext uri="{BB962C8B-B14F-4D97-AF65-F5344CB8AC3E}">
        <p14:creationId xmlns:p14="http://schemas.microsoft.com/office/powerpoint/2010/main" val="20676244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9D475-00A2-4051-918C-C2F7F27AB9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365125"/>
            <a:ext cx="11232573" cy="132556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Abra el Curso para ver el contenido y los enlaces para participar en vivo o ver las clases grabadas, repasar los materiales y hacer el examen posterior al curso.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67F551-99D0-467A-830F-5C903F1D4D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892" b="16169"/>
          <a:stretch/>
        </p:blipFill>
        <p:spPr>
          <a:xfrm>
            <a:off x="0" y="1975104"/>
            <a:ext cx="12192000" cy="4882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2504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191" y="1338886"/>
            <a:ext cx="11258121" cy="2308324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s-ES_tradnl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6.  Cómo acceder a la página inicial de </a:t>
            </a:r>
            <a:r>
              <a:rPr lang="es-ES_tradnl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Leadership</a:t>
            </a:r>
            <a:r>
              <a:rPr lang="es-ES_tradnl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(Liderazgo) e inscribirse en los cursos directamente en el sitio web.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_tradnl" dirty="0">
                <a:solidFill>
                  <a:schemeClr val="bg1"/>
                </a:solidFill>
              </a:rPr>
              <a:t>También puede ver todos los cursos e inscribirse directamente en el sitio web de </a:t>
            </a:r>
            <a:r>
              <a:rPr lang="es-ES_tradnl" dirty="0" err="1">
                <a:solidFill>
                  <a:schemeClr val="bg1"/>
                </a:solidFill>
              </a:rPr>
              <a:t>Leadership</a:t>
            </a:r>
            <a:r>
              <a:rPr lang="es-ES_tradnl" dirty="0">
                <a:solidFill>
                  <a:schemeClr val="bg1"/>
                </a:solidFill>
              </a:rPr>
              <a:t> (Liderazgo).</a:t>
            </a:r>
            <a:endParaRPr lang="es-ES_tradnl" sz="24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50340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0AB2E-C7E6-4194-B124-377E3912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s-ES_tradnl" dirty="0"/>
              <a:t>Vaya al sitio web de </a:t>
            </a:r>
            <a:r>
              <a:rPr lang="es-ES_tradnl" dirty="0" err="1"/>
              <a:t>Leadership</a:t>
            </a:r>
            <a:r>
              <a:rPr lang="es-ES_tradnl" dirty="0"/>
              <a:t> (Liderazgo) en: </a:t>
            </a:r>
            <a:r>
              <a:rPr lang="es-ES_tradnl" dirty="0" err="1"/>
              <a:t>ghi.llu.edu</a:t>
            </a:r>
            <a:r>
              <a:rPr lang="es-ES_tradnl" dirty="0"/>
              <a:t>/</a:t>
            </a:r>
            <a:r>
              <a:rPr lang="es-ES_tradnl" dirty="0" err="1"/>
              <a:t>leadership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C1B2BC-AA4B-4102-9B9E-C9D4A065E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9" r="762" b="3715"/>
          <a:stretch/>
        </p:blipFill>
        <p:spPr>
          <a:xfrm>
            <a:off x="0" y="1498600"/>
            <a:ext cx="12149633" cy="535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5229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CB0AB2E-C7E6-4194-B124-377E3912FA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000"/>
            <a:ext cx="10515600" cy="1325563"/>
          </a:xfrm>
        </p:spPr>
        <p:txBody>
          <a:bodyPr/>
          <a:lstStyle/>
          <a:p>
            <a:r>
              <a:rPr lang="es-ES_tradnl" dirty="0"/>
              <a:t>Haga clic en su idioma.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C1B2BC-AA4B-4102-9B9E-C9D4A065E8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69" r="762" b="3715"/>
          <a:stretch/>
        </p:blipFill>
        <p:spPr>
          <a:xfrm>
            <a:off x="0" y="1498600"/>
            <a:ext cx="12149633" cy="5359400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9FD57A8-6F37-4F88-8CD0-AE02F19AEE05}"/>
              </a:ext>
            </a:extLst>
          </p:cNvPr>
          <p:cNvCxnSpPr/>
          <p:nvPr/>
        </p:nvCxnSpPr>
        <p:spPr>
          <a:xfrm>
            <a:off x="594507" y="3348386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71849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AAF96-5C7D-48DE-8DDF-AC1A5BDC82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Haga clic en la flecha hacia abajo </a:t>
            </a:r>
            <a:r>
              <a:rPr lang="es-ES_tradnl" dirty="0">
                <a:sym typeface="Symbol" panose="05050102010706020507" pitchFamily="18" charset="2"/>
              </a:rPr>
              <a:t> para ampliar la </a:t>
            </a:r>
            <a:r>
              <a:rPr lang="es-ES_tradnl" dirty="0"/>
              <a:t>sección.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C08EE6B-0B4B-44BE-8FD1-01A0285969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938" r="854" b="1923"/>
          <a:stretch/>
        </p:blipFill>
        <p:spPr>
          <a:xfrm>
            <a:off x="0" y="2385975"/>
            <a:ext cx="12192000" cy="447202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2B6FAF9-2E3F-4A85-9EB8-7B72D732C376}"/>
              </a:ext>
            </a:extLst>
          </p:cNvPr>
          <p:cNvCxnSpPr>
            <a:cxnSpLocks/>
          </p:cNvCxnSpPr>
          <p:nvPr/>
        </p:nvCxnSpPr>
        <p:spPr>
          <a:xfrm flipH="1">
            <a:off x="6976946" y="4641927"/>
            <a:ext cx="1631795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41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D00330-53DC-402B-A504-3BE8B520F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Haga clic en el enlace para inscribirse en el curso.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899F6D-05E2-433E-8105-2D26DD3044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186" r="1219"/>
          <a:stretch/>
        </p:blipFill>
        <p:spPr>
          <a:xfrm>
            <a:off x="0" y="2324256"/>
            <a:ext cx="12192000" cy="4533744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B71C56E-678C-4831-8604-6C2945DFBAB1}"/>
              </a:ext>
            </a:extLst>
          </p:cNvPr>
          <p:cNvCxnSpPr>
            <a:cxnSpLocks/>
          </p:cNvCxnSpPr>
          <p:nvPr/>
        </p:nvCxnSpPr>
        <p:spPr>
          <a:xfrm flipH="1">
            <a:off x="4980879" y="5935468"/>
            <a:ext cx="2914184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9570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DC9AE-8C33-4882-9D73-43A6EC081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803"/>
            <a:ext cx="10515600" cy="1325563"/>
          </a:xfrm>
        </p:spPr>
        <p:txBody>
          <a:bodyPr/>
          <a:lstStyle/>
          <a:p>
            <a:r>
              <a:rPr lang="es-ES_tradnl" dirty="0"/>
              <a:t>Para inscribirse, haga clic en “</a:t>
            </a:r>
            <a:r>
              <a:rPr lang="es-ES_tradnl" dirty="0" err="1"/>
              <a:t>Get</a:t>
            </a:r>
            <a:r>
              <a:rPr lang="es-ES_tradnl" dirty="0"/>
              <a:t> </a:t>
            </a:r>
            <a:r>
              <a:rPr lang="es-ES_tradnl" dirty="0" err="1"/>
              <a:t>this</a:t>
            </a:r>
            <a:r>
              <a:rPr lang="es-ES_tradnl" dirty="0"/>
              <a:t> </a:t>
            </a:r>
            <a:r>
              <a:rPr lang="es-ES_tradnl" dirty="0" err="1"/>
              <a:t>course</a:t>
            </a:r>
            <a:r>
              <a:rPr lang="es-ES_tradnl" dirty="0"/>
              <a:t>” (Obtener este curso).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68F223-2E61-45FC-9128-33DB2398BBC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404" r="1219" b="11934"/>
          <a:stretch/>
        </p:blipFill>
        <p:spPr>
          <a:xfrm>
            <a:off x="-10195" y="1661531"/>
            <a:ext cx="12202195" cy="519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1553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18B545-FBD6-4133-AAA1-42F065FAB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Contenido: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51B19A-C569-4F26-BA80-7141E7417A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5324"/>
            <a:ext cx="10515600" cy="519211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s-ES_tradnl" dirty="0"/>
              <a:t>Cómo acceder a su cuenta del Sistema de Administración del Aprendizaje (LSM), si ya la ha creado.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Cómo crear una cuenta nueva.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Cómo cambiar el idioma predeterminado de su portal.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Para tener acceso en cualquier sitio, descargue la aplicación </a:t>
            </a:r>
            <a:r>
              <a:rPr lang="es-ES_tradnl" dirty="0" err="1"/>
              <a:t>Talent</a:t>
            </a:r>
            <a:r>
              <a:rPr lang="es-ES_tradnl" dirty="0"/>
              <a:t> LMS en un dispositivo inteligente.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Cómo ver e inscribirse en los cursos.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Cómo acceder a la página inicial de </a:t>
            </a:r>
            <a:r>
              <a:rPr lang="es-ES_tradnl" dirty="0" err="1"/>
              <a:t>Leadership</a:t>
            </a:r>
            <a:r>
              <a:rPr lang="es-ES_tradnl" dirty="0"/>
              <a:t> (Liderazgo) e inscribirse en los cursos directamente en el sitio web.</a:t>
            </a:r>
          </a:p>
          <a:p>
            <a:pPr marL="514350" indent="-514350">
              <a:buFont typeface="+mj-lt"/>
              <a:buAutoNum type="arabicPeriod"/>
            </a:pPr>
            <a:r>
              <a:rPr lang="es-ES_tradnl" dirty="0"/>
              <a:t>Cómo acceder a su cuenta de </a:t>
            </a:r>
            <a:r>
              <a:rPr lang="es-ES_tradnl" dirty="0" err="1"/>
              <a:t>Talent</a:t>
            </a:r>
            <a:r>
              <a:rPr lang="es-ES_tradnl" dirty="0"/>
              <a:t> LMS para ver los cursos en los que esté inscrito, cargar su fotografía, descargar certificados, cambiar la información de usuario, etc.</a:t>
            </a:r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  <a:p>
            <a:pPr marL="514350" indent="-514350">
              <a:buFont typeface="+mj-lt"/>
              <a:buAutoNum type="arabicPeriod"/>
            </a:pP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7776876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EA981-C2F8-467B-9985-32B7C4BF83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74066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Haga clic en “</a:t>
            </a:r>
            <a:r>
              <a:rPr lang="es-ES_tradnl" dirty="0" err="1"/>
              <a:t>Login</a:t>
            </a:r>
            <a:r>
              <a:rPr lang="es-ES_tradnl" dirty="0"/>
              <a:t>” (Iniciar sesión) [usuarios con cuenta existente] o en “</a:t>
            </a:r>
            <a:r>
              <a:rPr lang="es-ES_tradnl" dirty="0" err="1"/>
              <a:t>Signup</a:t>
            </a:r>
            <a:r>
              <a:rPr lang="es-ES_tradnl" dirty="0"/>
              <a:t>” (Suscribirse) [si no tiene cuenta necesita crear una].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E77B4-6D17-4D54-8217-F772577061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65" r="1219" b="21041"/>
          <a:stretch/>
        </p:blipFill>
        <p:spPr>
          <a:xfrm>
            <a:off x="0" y="2241395"/>
            <a:ext cx="12220426" cy="4616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1059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10651837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ES_tradnl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7. Cómo acceder a su cuenta </a:t>
            </a:r>
            <a:r>
              <a:rPr lang="es-ES_tradnl" sz="5000" dirty="0">
                <a:solidFill>
                  <a:schemeClr val="bg1"/>
                </a:solidFill>
              </a:rPr>
              <a:t>d</a:t>
            </a:r>
            <a:r>
              <a:rPr lang="es-ES_tradnl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e </a:t>
            </a:r>
            <a:r>
              <a:rPr lang="es-ES_tradnl" sz="50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Talent</a:t>
            </a:r>
            <a:r>
              <a:rPr lang="es-ES_tradnl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LMS para ver los cursos en los que esté inscrito, cargar su fotografía, descargar certificados, cambiar la información de usuario, etc.</a:t>
            </a:r>
          </a:p>
        </p:txBody>
      </p:sp>
    </p:spTree>
    <p:extLst>
      <p:ext uri="{BB962C8B-B14F-4D97-AF65-F5344CB8AC3E}">
        <p14:creationId xmlns:p14="http://schemas.microsoft.com/office/powerpoint/2010/main" val="1072415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4B2835-C290-443A-A296-56845122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554165"/>
            <a:ext cx="11526981" cy="1325563"/>
          </a:xfrm>
        </p:spPr>
        <p:txBody>
          <a:bodyPr>
            <a:noAutofit/>
          </a:bodyPr>
          <a:lstStyle/>
          <a:p>
            <a:r>
              <a:rPr lang="es-ES_tradnl" sz="2900" dirty="0"/>
              <a:t>* Vaya a </a:t>
            </a:r>
            <a:r>
              <a:rPr lang="es-ES_tradnl" sz="2900" dirty="0" err="1"/>
              <a:t>ghi-lluh.talentlms.com</a:t>
            </a:r>
            <a:r>
              <a:rPr lang="es-ES_tradnl" sz="2900" dirty="0"/>
              <a:t> e introduzca su nombre de usuario y contraseña.</a:t>
            </a:r>
            <a:br>
              <a:rPr lang="es-ES_tradnl" sz="2900" dirty="0"/>
            </a:br>
            <a:r>
              <a:rPr lang="es-ES_tradnl" sz="2900" dirty="0"/>
              <a:t>* En la parte superior de la página, junto a su Nombre de Usuario Aprendiz, haga clic en la flecha hacia abajo para ampliar la lista del menú.  </a:t>
            </a:r>
            <a:br>
              <a:rPr lang="es-ES_tradnl" sz="2900" dirty="0"/>
            </a:br>
            <a:r>
              <a:rPr lang="es-ES_tradnl" sz="2900" dirty="0"/>
              <a:t>* Haga clic en el elemento correspondiente del menú.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D53E5-5864-4EB5-A11E-B67EE578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5" b="20804"/>
          <a:stretch/>
        </p:blipFill>
        <p:spPr>
          <a:xfrm>
            <a:off x="0" y="2285999"/>
            <a:ext cx="12192000" cy="457200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C71EBA9-EC04-43CA-B4E6-3A5C3F31C6D4}"/>
              </a:ext>
            </a:extLst>
          </p:cNvPr>
          <p:cNvCxnSpPr/>
          <p:nvPr/>
        </p:nvCxnSpPr>
        <p:spPr>
          <a:xfrm>
            <a:off x="4445054" y="2803102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DBACDF1-E02C-4D96-9376-FE2C610A3E19}"/>
              </a:ext>
            </a:extLst>
          </p:cNvPr>
          <p:cNvCxnSpPr/>
          <p:nvPr/>
        </p:nvCxnSpPr>
        <p:spPr>
          <a:xfrm>
            <a:off x="4445054" y="2955502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75EEFB-82A8-4F84-80B7-A3A5C0EB7A01}"/>
              </a:ext>
            </a:extLst>
          </p:cNvPr>
          <p:cNvCxnSpPr/>
          <p:nvPr/>
        </p:nvCxnSpPr>
        <p:spPr>
          <a:xfrm>
            <a:off x="4445054" y="3133069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AFED418-4E7C-4633-8F88-53A3C96BAD55}"/>
              </a:ext>
            </a:extLst>
          </p:cNvPr>
          <p:cNvCxnSpPr/>
          <p:nvPr/>
        </p:nvCxnSpPr>
        <p:spPr>
          <a:xfrm>
            <a:off x="4445054" y="3335803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7EC86BC-CCC1-42E2-82F5-E4FC2B01B9F6}"/>
              </a:ext>
            </a:extLst>
          </p:cNvPr>
          <p:cNvCxnSpPr/>
          <p:nvPr/>
        </p:nvCxnSpPr>
        <p:spPr>
          <a:xfrm>
            <a:off x="4445054" y="3848930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2191B1-91A9-4138-A94B-1477F76A1E97}"/>
              </a:ext>
            </a:extLst>
          </p:cNvPr>
          <p:cNvCxnSpPr>
            <a:cxnSpLocks/>
          </p:cNvCxnSpPr>
          <p:nvPr/>
        </p:nvCxnSpPr>
        <p:spPr>
          <a:xfrm>
            <a:off x="8004062" y="1845578"/>
            <a:ext cx="0" cy="5031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6037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74B2835-C290-443A-A296-568451227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56736"/>
            <a:ext cx="11526981" cy="1325563"/>
          </a:xfrm>
        </p:spPr>
        <p:txBody>
          <a:bodyPr>
            <a:noAutofit/>
          </a:bodyPr>
          <a:lstStyle/>
          <a:p>
            <a:r>
              <a:rPr lang="es-ES_tradnl" sz="3200" dirty="0"/>
              <a:t>Haga clic en el botón “</a:t>
            </a:r>
            <a:r>
              <a:rPr lang="es-ES_tradnl" sz="3200" dirty="0" err="1"/>
              <a:t>Messages</a:t>
            </a:r>
            <a:r>
              <a:rPr lang="es-ES_tradnl" sz="3200" dirty="0"/>
              <a:t>” (Mensajes) para ver anuncios y mensajes de los instructores de cada clase.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92D53E5-5864-4EB5-A11E-B67EE5783ED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65" b="20804"/>
          <a:stretch/>
        </p:blipFill>
        <p:spPr>
          <a:xfrm>
            <a:off x="0" y="2285999"/>
            <a:ext cx="12192000" cy="4572001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B2191B1-91A9-4138-A94B-1477F76A1E97}"/>
              </a:ext>
            </a:extLst>
          </p:cNvPr>
          <p:cNvCxnSpPr>
            <a:cxnSpLocks/>
          </p:cNvCxnSpPr>
          <p:nvPr/>
        </p:nvCxnSpPr>
        <p:spPr>
          <a:xfrm>
            <a:off x="8381567" y="1887523"/>
            <a:ext cx="0" cy="50312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210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12192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E706347B-B77B-44EE-A8AC-E0ACB7B95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20676"/>
            <a:ext cx="9703677" cy="230832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s-ES_tradnl" sz="50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1. Cómo acceder a su cuenta del Sistema de Administración del Aprendizaje (LMS) – si ya la ha creado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E5280B-91F3-4785-95BE-3DB06C4554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024" y="3809999"/>
            <a:ext cx="7025753" cy="101277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s-ES_tradnl" sz="2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Nota:  </a:t>
            </a:r>
            <a:r>
              <a:rPr lang="es-ES_tradnl" sz="2200" b="1" dirty="0">
                <a:solidFill>
                  <a:schemeClr val="bg1"/>
                </a:solidFill>
              </a:rPr>
              <a:t>Ya se ha creado una cuenta para </a:t>
            </a:r>
            <a:r>
              <a:rPr lang="es-ES_tradnl" sz="2200" b="1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quienes se hayan inscrito en Conversaciones sobre Gobernanza.</a:t>
            </a:r>
            <a:endParaRPr lang="es-ES_tradnl" sz="2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043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B1A3BD5-C7A2-43FF-B70D-8712A5DBD6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73743"/>
          </a:xfrm>
        </p:spPr>
        <p:txBody>
          <a:bodyPr>
            <a:normAutofit fontScale="90000"/>
          </a:bodyPr>
          <a:lstStyle/>
          <a:p>
            <a:r>
              <a:rPr lang="es-ES_tradnl" dirty="0"/>
              <a:t>Vaya a:     </a:t>
            </a:r>
            <a:r>
              <a:rPr lang="es-ES_tradnl" dirty="0" err="1"/>
              <a:t>ghi-lluh.talentlms.com</a:t>
            </a:r>
            <a:br>
              <a:rPr lang="es-ES_tradnl" dirty="0"/>
            </a:br>
            <a:endParaRPr lang="es-ES_tradnl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26E31ADA-F9AE-497F-99A0-1589D15E93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9079" r="14660"/>
          <a:stretch/>
        </p:blipFill>
        <p:spPr>
          <a:xfrm>
            <a:off x="1513676" y="1690689"/>
            <a:ext cx="8321443" cy="4802186"/>
          </a:xfr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7E005CE-DD2D-401D-AF1E-4D49B794B8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99"/>
          <a:stretch/>
        </p:blipFill>
        <p:spPr>
          <a:xfrm>
            <a:off x="0" y="1290782"/>
            <a:ext cx="12192000" cy="556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89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914FD-545F-49F4-BE05-7BB82EC38E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65125"/>
            <a:ext cx="11573691" cy="1325563"/>
          </a:xfrm>
        </p:spPr>
        <p:txBody>
          <a:bodyPr>
            <a:normAutofit fontScale="90000"/>
          </a:bodyPr>
          <a:lstStyle/>
          <a:p>
            <a:r>
              <a:rPr lang="es-ES_tradnl" sz="2200" b="1" dirty="0">
                <a:solidFill>
                  <a:srgbClr val="FF0000"/>
                </a:solidFill>
              </a:rPr>
              <a:t>Nota</a:t>
            </a:r>
            <a:r>
              <a:rPr lang="es-ES_tradnl" sz="2200" b="1" dirty="0"/>
              <a:t>: Ya se ha creado una cuenta para quienes se hayan inscrito en Conversaciones sobre Gobernanza.</a:t>
            </a:r>
            <a:br>
              <a:rPr lang="es-ES_tradnl" sz="2200" b="1" dirty="0"/>
            </a:br>
            <a:r>
              <a:rPr lang="es-ES_tradnl" sz="900" b="1" dirty="0"/>
              <a:t> </a:t>
            </a:r>
            <a:br>
              <a:rPr lang="es-ES_tradnl" dirty="0"/>
            </a:br>
            <a:r>
              <a:rPr lang="es-ES_tradnl" dirty="0"/>
              <a:t>Haga clic en “</a:t>
            </a:r>
            <a:r>
              <a:rPr lang="es-ES_tradnl" dirty="0" err="1"/>
              <a:t>Forgot</a:t>
            </a:r>
            <a:r>
              <a:rPr lang="es-ES_tradnl" dirty="0"/>
              <a:t> </a:t>
            </a:r>
            <a:r>
              <a:rPr lang="es-ES_tradnl" dirty="0" err="1"/>
              <a:t>Your</a:t>
            </a:r>
            <a:r>
              <a:rPr lang="es-ES_tradnl" dirty="0"/>
              <a:t> </a:t>
            </a:r>
            <a:r>
              <a:rPr lang="es-ES_tradnl" dirty="0" err="1"/>
              <a:t>Password</a:t>
            </a:r>
            <a:r>
              <a:rPr lang="es-ES_tradnl" dirty="0"/>
              <a:t>?” (¿Olvidó su contraseña?).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3F3AF45C-F5F2-4C38-9B03-3476FBF597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2D500DD-E89C-48DE-9F9F-F39F8D7C82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8" b="7763"/>
          <a:stretch/>
        </p:blipFill>
        <p:spPr>
          <a:xfrm>
            <a:off x="0" y="1803406"/>
            <a:ext cx="12192000" cy="5054594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5228228-325F-4D93-B39E-CBD3007EF5A1}"/>
              </a:ext>
            </a:extLst>
          </p:cNvPr>
          <p:cNvCxnSpPr/>
          <p:nvPr/>
        </p:nvCxnSpPr>
        <p:spPr>
          <a:xfrm>
            <a:off x="2828805" y="4014907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6932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6573B8-6E76-4CEF-9986-3CDA4FA5D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Introduzca su dirección de correo electrónico y haga clic en “</a:t>
            </a:r>
            <a:r>
              <a:rPr lang="es-ES_tradnl" dirty="0" err="1"/>
              <a:t>Send</a:t>
            </a:r>
            <a:r>
              <a:rPr lang="es-ES_tradnl" dirty="0"/>
              <a:t>” (Enviar).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CCBEA61-C894-4A9D-926F-B18B9D8260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002" b="9221"/>
          <a:stretch/>
        </p:blipFill>
        <p:spPr>
          <a:xfrm>
            <a:off x="0" y="2051824"/>
            <a:ext cx="12192000" cy="4806176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64A7A291-BBA7-4E8F-8661-7EC6876D7C6F}"/>
              </a:ext>
            </a:extLst>
          </p:cNvPr>
          <p:cNvCxnSpPr/>
          <p:nvPr/>
        </p:nvCxnSpPr>
        <p:spPr>
          <a:xfrm>
            <a:off x="2155018" y="3608698"/>
            <a:ext cx="2567709" cy="0"/>
          </a:xfrm>
          <a:prstGeom prst="straightConnector1">
            <a:avLst/>
          </a:prstGeom>
          <a:ln w="762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1175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F1F6C-DA50-429A-9F58-134CC46273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ES_tradnl" dirty="0"/>
              <a:t>Vaya a su cuenta de correo electrónico y siga el enlace para establecer una nueva contraseña.</a:t>
            </a:r>
          </a:p>
        </p:txBody>
      </p:sp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692279E9-ACD5-4238-9A70-4B32F35B93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601" y="1720153"/>
            <a:ext cx="2298642" cy="477272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912587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0B565-D620-42B0-BEC0-56922F1145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Vaya a </a:t>
            </a:r>
            <a:r>
              <a:rPr lang="es-ES_tradnl" u="sng" dirty="0" err="1"/>
              <a:t>ghi-lluh.talentlms.com</a:t>
            </a:r>
            <a:r>
              <a:rPr lang="es-ES_tradnl" dirty="0"/>
              <a:t> e introduzca su correo electrónico y su contraseña.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B5CCA86-9CF9-45BB-B3AC-3B3EDCC5B5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699" b="10313"/>
          <a:stretch/>
        </p:blipFill>
        <p:spPr>
          <a:xfrm>
            <a:off x="0" y="1971819"/>
            <a:ext cx="12192000" cy="48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652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2949</TotalTime>
  <Words>997</Words>
  <Application>Microsoft Office PowerPoint</Application>
  <PresentationFormat>Widescreen</PresentationFormat>
  <Paragraphs>60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Calibri Light</vt:lpstr>
      <vt:lpstr>Office Theme</vt:lpstr>
      <vt:lpstr>Guía de Capacitación: Sistema de Administración del Aprendizaje (LMS) de Loma Linda University Health</vt:lpstr>
      <vt:lpstr>La nueva plataforma del Sistema de Administración  del Aprendizaje (LMS, por sus siglas en inglés) le permitirá:</vt:lpstr>
      <vt:lpstr>Contenido:</vt:lpstr>
      <vt:lpstr>1. Cómo acceder a su cuenta del Sistema de Administración del Aprendizaje (LMS) – si ya la ha creado</vt:lpstr>
      <vt:lpstr>Vaya a:     ghi-lluh.talentlms.com </vt:lpstr>
      <vt:lpstr>Nota: Ya se ha creado una cuenta para quienes se hayan inscrito en Conversaciones sobre Gobernanza.   Haga clic en “Forgot Your Password?” (¿Olvidó su contraseña?).</vt:lpstr>
      <vt:lpstr>Introduzca su dirección de correo electrónico y haga clic en “Send” (Enviar).</vt:lpstr>
      <vt:lpstr>Vaya a su cuenta de correo electrónico y siga el enlace para establecer una nueva contraseña.</vt:lpstr>
      <vt:lpstr>Vaya a ghi-lluh.talentlms.com e introduzca su correo electrónico y su contraseña.</vt:lpstr>
      <vt:lpstr>2. Cómo crear una cuenta nueva</vt:lpstr>
      <vt:lpstr>Vaya a:     ghi-lluh.talentlms.com </vt:lpstr>
      <vt:lpstr>Haga clic en “Sign Up for Free!” (¡Inscríbase gratis!). </vt:lpstr>
      <vt:lpstr>Llene TODOS los campos y haga clic en “Create account” (Crear cuenta).</vt:lpstr>
      <vt:lpstr>3. Cómo cambiar el idioma predeterminado de su portal</vt:lpstr>
      <vt:lpstr>Vaya a la pestaña “info” (Información) de su cuenta. En la parte superior, haga clic en su dirección de correo electrónico.</vt:lpstr>
      <vt:lpstr>(1) Seleccione su idioma preferido en la lista que aparece. (2) Haga clic en “Update user” (Actualizar usuario).</vt:lpstr>
      <vt:lpstr>El portal se traducirá inmediatamente al idioma seleccionado.</vt:lpstr>
      <vt:lpstr>4. Para tener acceso en cualquier sitio, descargue la aplicación Talent LMS en un dispositivo inteligente. </vt:lpstr>
      <vt:lpstr>Obtenga la aplicación Talent LMS para dispositivos inteligentes.</vt:lpstr>
      <vt:lpstr>5. Cómo ver e inscribirse en los cursos.</vt:lpstr>
      <vt:lpstr>Haga clic en “Course Catalog” (Catálogo de cursos) para ver los cursos disponibles.</vt:lpstr>
      <vt:lpstr>Haga clic en “Get this Course” (Obtener este curso) para el curso en el que esté interesado.</vt:lpstr>
      <vt:lpstr>Abra el Curso para ver el contenido y los enlaces para participar en vivo o ver las clases grabadas, repasar los materiales y hacer el examen posterior al curso.</vt:lpstr>
      <vt:lpstr>6.  Cómo acceder a la página inicial de Leadership (Liderazgo) e inscribirse en los cursos directamente en el sitio web.</vt:lpstr>
      <vt:lpstr>Vaya al sitio web de Leadership (Liderazgo) en: ghi.llu.edu/leadership</vt:lpstr>
      <vt:lpstr>Haga clic en su idioma.</vt:lpstr>
      <vt:lpstr>Haga clic en la flecha hacia abajo  para ampliar la sección.</vt:lpstr>
      <vt:lpstr>Haga clic en el enlace para inscribirse en el curso.</vt:lpstr>
      <vt:lpstr>Para inscribirse, haga clic en “Get this course” (Obtener este curso).</vt:lpstr>
      <vt:lpstr>Haga clic en “Login” (Iniciar sesión) [usuarios con cuenta existente] o en “Signup” (Suscribirse) [si no tiene cuenta necesita crear una].</vt:lpstr>
      <vt:lpstr>7. Cómo acceder a su cuenta de Talent LMS para ver los cursos en los que esté inscrito, cargar su fotografía, descargar certificados, cambiar la información de usuario, etc.</vt:lpstr>
      <vt:lpstr>* Vaya a ghi-lluh.talentlms.com e introduzca su nombre de usuario y contraseña. * En la parte superior de la página, junto a su Nombre de Usuario Aprendiz, haga clic en la flecha hacia abajo para ampliar la lista del menú.   * Haga clic en el elemento correspondiente del menú.</vt:lpstr>
      <vt:lpstr>Haga clic en el botón “Messages” (Mensajes) para ver anuncios y mensajes de los instructores de cada clase.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Go to:     lluh.talentlms.com Click “Log In” button at the top right of the screen</dc:title>
  <dc:creator>O'Reilly, Mo</dc:creator>
  <cp:lastModifiedBy>John Ortiz</cp:lastModifiedBy>
  <cp:revision>41</cp:revision>
  <cp:lastPrinted>2022-01-27T19:35:31Z</cp:lastPrinted>
  <dcterms:created xsi:type="dcterms:W3CDTF">2022-01-21T18:03:17Z</dcterms:created>
  <dcterms:modified xsi:type="dcterms:W3CDTF">2022-01-28T21:52:59Z</dcterms:modified>
</cp:coreProperties>
</file>