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57" d="100"/>
          <a:sy n="57" d="100"/>
        </p:scale>
        <p:origin x="108" y="12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3544C5-4802-4D92-9BA3-834306D3AFE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156D15A-FED0-4EC1-BC58-F2E877411AA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1164CC-29DD-4008-8581-A62494470B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9CCA5-AC1B-4F76-A7DC-FBE5730AA9F9}" type="datetimeFigureOut">
              <a:rPr lang="en-US" smtClean="0"/>
              <a:t>8/9/2021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2F38BC-6530-4E47-8C83-2BFA81716E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F2F345-790B-437A-9680-CCB376C1AC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1DC9F-F93C-451E-9203-8F998DF8943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45029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8B1B7B-BC5F-478C-95F5-A5B4B14406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0FFD490-4F76-4B66-B9C6-51B8E2B8786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3FF26F-790F-4044-90D8-DE6E4EFB63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9CCA5-AC1B-4F76-A7DC-FBE5730AA9F9}" type="datetimeFigureOut">
              <a:rPr lang="en-US" smtClean="0"/>
              <a:t>8/9/2021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337097-5473-47D4-9415-21CA675283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9088B6-9AA5-4581-8D69-5AA117BB4C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1DC9F-F93C-451E-9203-8F998DF8943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4745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2C46A60-6229-40B9-9C2F-9EC6239D7C3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828B8B7-EC12-45C6-A456-AFBFD0E7E93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B3EBD2-F73B-4D3B-9BF0-E057347179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9CCA5-AC1B-4F76-A7DC-FBE5730AA9F9}" type="datetimeFigureOut">
              <a:rPr lang="en-US" smtClean="0"/>
              <a:t>8/9/2021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5316FC-8C90-491B-BDB9-DA4225050F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68EA46-90AF-47EF-8D06-1CD9C25020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1DC9F-F93C-451E-9203-8F998DF8943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44865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47B5DE-85F3-4D78-9FF8-0277E49BDF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C02C16-EFA9-47B6-88E8-7A0F176D4F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1A9767-C9E7-4800-9F8F-917C94D6B5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9CCA5-AC1B-4F76-A7DC-FBE5730AA9F9}" type="datetimeFigureOut">
              <a:rPr lang="en-US" smtClean="0"/>
              <a:t>8/9/2021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62555C-2EBB-4A88-90E9-FEB8491320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5321E7-3051-4DD8-B174-EEEDDC1C32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1DC9F-F93C-451E-9203-8F998DF8943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55225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984D67-017F-4310-879A-3DAFF2F471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D4EC91-85EA-4B32-A70F-74B706A9BF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8ACD53-FA81-4C18-9C13-9BA56CC690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9CCA5-AC1B-4F76-A7DC-FBE5730AA9F9}" type="datetimeFigureOut">
              <a:rPr lang="en-US" smtClean="0"/>
              <a:t>8/9/2021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9BD8B5-6BFF-4765-A500-4348B97454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43B9B0-9DC1-40E2-B1AE-D63F54B6D5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1DC9F-F93C-451E-9203-8F998DF8943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24058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F5717D-143A-4D32-8867-C8BE581E9A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AAA922-2714-469E-A31B-2453FC26824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7A3D647-D374-4260-B350-2D059435F2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17E8B38-56D8-4447-8175-BAE5353047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9CCA5-AC1B-4F76-A7DC-FBE5730AA9F9}" type="datetimeFigureOut">
              <a:rPr lang="en-US" smtClean="0"/>
              <a:t>8/9/2021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04D156D-4ACA-41D9-A33F-3C25CA60A2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15E1877-6A0D-49CA-92CD-AA99BDC514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1DC9F-F93C-451E-9203-8F998DF8943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33714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D0488F-633B-4FF4-B5B0-19463DCDB2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EA22476-11D5-42E7-98AF-0990BA70A4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D4D1E0A-22F6-4B9B-903A-CEF4894AAD2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268309D-BA8C-4583-9DD4-B03D33595FF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93F53B5-558A-45C5-8A68-F95CD87E2DB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2084960-3EC5-4230-BDD1-8A79EDFF41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9CCA5-AC1B-4F76-A7DC-FBE5730AA9F9}" type="datetimeFigureOut">
              <a:rPr lang="en-US" smtClean="0"/>
              <a:t>8/9/2021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38FF5CF-C386-46A7-A782-06A53E6E3D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308E4A7-783F-4619-AD9A-6F2EDDEABD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1DC9F-F93C-451E-9203-8F998DF8943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65016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643992-809A-466D-A45E-4BE0C5C73B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4C96EAD-FE67-4BAC-AC82-DA99744D8A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9CCA5-AC1B-4F76-A7DC-FBE5730AA9F9}" type="datetimeFigureOut">
              <a:rPr lang="en-US" smtClean="0"/>
              <a:t>8/9/2021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A06FB80-4DEC-4112-B75A-5BACDC637F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09BFA8C-D1D3-4CE4-B7FE-BA24059550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1DC9F-F93C-451E-9203-8F998DF8943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81913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09E8BA6-2A56-442C-AEAD-E41906A39F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9CCA5-AC1B-4F76-A7DC-FBE5730AA9F9}" type="datetimeFigureOut">
              <a:rPr lang="en-US" smtClean="0"/>
              <a:t>8/9/2021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1548F24-17F7-4AEA-9802-7AB5EDFAB5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31591B0-45DA-41F4-BC67-5D7690AD27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1DC9F-F93C-451E-9203-8F998DF8943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9109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7717C2-8281-4348-A732-86E8090EB8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89BCA0-4571-4F97-8D84-5DA8092179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8655A2B-EE6F-413A-9F60-83D1DF4270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82531B5-6350-4385-A9E6-821F71D339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9CCA5-AC1B-4F76-A7DC-FBE5730AA9F9}" type="datetimeFigureOut">
              <a:rPr lang="en-US" smtClean="0"/>
              <a:t>8/9/2021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285DE60-C8A7-4E89-820A-10E1D65468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19D672E-72D3-4A0B-BC1E-5E8D6EA743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1DC9F-F93C-451E-9203-8F998DF8943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58324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8C175B-3444-42A7-8424-DF502E19D2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11A577C-BF38-490D-A610-A6B39FE2D44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7E6A165-E0A2-41A7-9095-DC731D0090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7CCDD5F-3FE1-47FE-81F3-A8E42BA0A8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9CCA5-AC1B-4F76-A7DC-FBE5730AA9F9}" type="datetimeFigureOut">
              <a:rPr lang="en-US" smtClean="0"/>
              <a:t>8/9/2021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082B14E-5A08-4CE0-ACA5-26FDC8B65A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B23391-96C9-4D74-9108-44161650A1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1DC9F-F93C-451E-9203-8F998DF8943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61408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FEC59C8-7F72-4E5F-ABD3-E292844967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E8CDF5E-5A9F-4AB1-A8F7-0E43784092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56CE56-9695-415D-9775-9C89B901188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39CCA5-AC1B-4F76-A7DC-FBE5730AA9F9}" type="datetimeFigureOut">
              <a:rPr lang="en-US" smtClean="0"/>
              <a:t>8/9/2021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F4D199-F279-4CDC-8D39-DD34FF18EDA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6B4963-7574-4293-AC58-A7F1619C8B4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61DC9F-F93C-451E-9203-8F998DF8943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64788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158045"/>
            <a:ext cx="10058400" cy="676204"/>
          </a:xfrm>
          <a:ln>
            <a:solidFill>
              <a:schemeClr val="accent2"/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sz="4000" dirty="0">
                <a:solidFill>
                  <a:schemeClr val="tx1"/>
                </a:solidFill>
              </a:rPr>
              <a:t>LEAN A3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47154129"/>
              </p:ext>
            </p:extLst>
          </p:nvPr>
        </p:nvGraphicFramePr>
        <p:xfrm>
          <a:off x="1066800" y="1047044"/>
          <a:ext cx="10058400" cy="5257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52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52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52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752600"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en-US" dirty="0"/>
                        <a:t>Motivo para a medida:</a:t>
                      </a:r>
                    </a:p>
                    <a:p>
                      <a:pPr marL="0" indent="0">
                        <a:buNone/>
                      </a:pPr>
                      <a:r>
                        <a:rPr lang="en-US" dirty="0"/>
                        <a:t>VISÃO</a:t>
                      </a:r>
                      <a:r>
                        <a:rPr lang="en-US" baseline="0" dirty="0"/>
                        <a:t> / Análise – o que está tentando melhorar (específico)</a:t>
                      </a:r>
                    </a:p>
                    <a:p>
                      <a:pPr marL="0" indent="0">
                        <a:buNone/>
                      </a:pPr>
                      <a:r>
                        <a:rPr lang="en-US" baseline="0"/>
                        <a:t>Equipe</a:t>
                      </a:r>
                      <a:r>
                        <a:rPr lang="en-US" baseline="0" dirty="0"/>
                        <a:t> e OBJETIVO</a:t>
                      </a:r>
                      <a:endParaRPr lang="en-US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4. Análise da lacuna: (entre os mapas de processo atual e </a:t>
                      </a:r>
                      <a:r>
                        <a:rPr lang="en-US" dirty="0" err="1"/>
                        <a:t>futuro</a:t>
                      </a:r>
                      <a:r>
                        <a:rPr lang="en-US" dirty="0"/>
                        <a:t>)</a:t>
                      </a:r>
                    </a:p>
                    <a:p>
                      <a:r>
                        <a:rPr lang="en-US" dirty="0"/>
                        <a:t>= Mudança</a:t>
                      </a:r>
                    </a:p>
                    <a:p>
                      <a:endParaRPr lang="en-US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7. Plano de conclusão:</a:t>
                      </a:r>
                    </a:p>
                    <a:p>
                      <a:r>
                        <a:rPr lang="en-US" dirty="0"/>
                        <a:t>Os resultados dos seus processos PDSA - o que foi "constante" com o passar do tempo </a:t>
                      </a:r>
                      <a:r>
                        <a:rPr lang="en-US" baseline="0" dirty="0" err="1"/>
                        <a:t>Disperso</a:t>
                      </a:r>
                      <a:endParaRPr lang="en-US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52600">
                <a:tc>
                  <a:txBody>
                    <a:bodyPr/>
                    <a:lstStyle/>
                    <a:p>
                      <a:pPr marL="342900" indent="-342900">
                        <a:buAutoNum type="arabicPeriod" startAt="2"/>
                      </a:pPr>
                      <a:r>
                        <a:rPr lang="en-US" dirty="0"/>
                        <a:t>Status </a:t>
                      </a:r>
                      <a:r>
                        <a:rPr lang="en-US" dirty="0" err="1"/>
                        <a:t>atual</a:t>
                      </a:r>
                      <a:r>
                        <a:rPr lang="en-US" dirty="0"/>
                        <a:t>: </a:t>
                      </a:r>
                      <a:r>
                        <a:rPr lang="en-US" dirty="0" err="1"/>
                        <a:t>Mostrar</a:t>
                      </a:r>
                      <a:r>
                        <a:rPr lang="en-US" dirty="0"/>
                        <a:t> mapa de fluxo</a:t>
                      </a:r>
                      <a:r>
                        <a:rPr lang="en-US" baseline="0" dirty="0"/>
                        <a:t> - o processo atual que deseja mudar</a:t>
                      </a:r>
                    </a:p>
                    <a:p>
                      <a:pPr marL="0" indent="0">
                        <a:buNone/>
                      </a:pPr>
                      <a:r>
                        <a:rPr lang="en-US" dirty="0"/>
                        <a:t>= medida de referência</a:t>
                      </a: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 startAt="5"/>
                      </a:pPr>
                      <a:r>
                        <a:rPr lang="en-US" dirty="0"/>
                        <a:t>Abordagem da </a:t>
                      </a:r>
                      <a:r>
                        <a:rPr lang="en-US" dirty="0" err="1"/>
                        <a:t>solução</a:t>
                      </a:r>
                      <a:r>
                        <a:rPr lang="en-US" dirty="0"/>
                        <a:t>: Encontre ideias para a </a:t>
                      </a:r>
                      <a:r>
                        <a:rPr lang="en-US" dirty="0" err="1"/>
                        <a:t>mudança</a:t>
                      </a:r>
                      <a:r>
                        <a:rPr lang="en-US" dirty="0"/>
                        <a:t> - </a:t>
                      </a:r>
                      <a:r>
                        <a:rPr lang="en-US" dirty="0" err="1"/>
                        <a:t>Listar</a:t>
                      </a:r>
                      <a:r>
                        <a:rPr lang="en-US" dirty="0"/>
                        <a:t> as possíveis mudanças a serem testadas</a:t>
                      </a: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 startAt="8"/>
                      </a:pPr>
                      <a:r>
                        <a:rPr lang="en-US" dirty="0"/>
                        <a:t>Status confirmado: Exibir um gráfico novo que demonstre um </a:t>
                      </a:r>
                      <a:r>
                        <a:rPr lang="en-US" dirty="0" err="1"/>
                        <a:t>resultado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aprimorado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Constante</a:t>
                      </a:r>
                      <a:r>
                        <a:rPr lang="en-US" dirty="0"/>
                        <a:t> e</a:t>
                      </a:r>
                      <a:r>
                        <a:rPr lang="en-US" baseline="0" dirty="0"/>
                        <a:t> Disperso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52600">
                <a:tc>
                  <a:txBody>
                    <a:bodyPr/>
                    <a:lstStyle/>
                    <a:p>
                      <a:pPr marL="342900" indent="-342900">
                        <a:buAutoNum type="arabicPeriod" startAt="3"/>
                      </a:pPr>
                      <a:r>
                        <a:rPr lang="en-US" dirty="0"/>
                        <a:t>Status ideal (ou </a:t>
                      </a:r>
                      <a:r>
                        <a:rPr lang="en-US" dirty="0" err="1"/>
                        <a:t>futuro</a:t>
                      </a:r>
                      <a:r>
                        <a:rPr lang="en-US" dirty="0"/>
                        <a:t>):</a:t>
                      </a:r>
                      <a:r>
                        <a:rPr lang="en-US" baseline="0" dirty="0"/>
                        <a:t> Exibir o seu mapa de fluxo para o status ideal </a:t>
                      </a:r>
                      <a:r>
                        <a:rPr lang="en-US" baseline="0" dirty="0" err="1"/>
                        <a:t>Medida</a:t>
                      </a:r>
                      <a:endParaRPr lang="en-US" dirty="0"/>
                    </a:p>
                    <a:p>
                      <a:pPr marL="0" indent="0">
                        <a:buNone/>
                      </a:pPr>
                      <a:endParaRPr lang="en-US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 startAt="6"/>
                      </a:pPr>
                      <a:r>
                        <a:rPr lang="en-US" dirty="0"/>
                        <a:t>Experimentos rápidos</a:t>
                      </a:r>
                      <a:r>
                        <a:rPr lang="en-US" baseline="0" dirty="0"/>
                        <a:t> (exibir os resultados dos diversos ciclos PDSA = melhoria de ciclo </a:t>
                      </a:r>
                      <a:r>
                        <a:rPr lang="en-US" baseline="0" dirty="0" err="1"/>
                        <a:t>rápido</a:t>
                      </a:r>
                      <a:r>
                        <a:rPr lang="en-US" baseline="0" dirty="0"/>
                        <a:t>) </a:t>
                      </a:r>
                      <a:r>
                        <a:rPr lang="en-US" baseline="0" dirty="0" err="1"/>
                        <a:t>Mudança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 startAt="9"/>
                      </a:pPr>
                      <a:r>
                        <a:rPr lang="en-US" dirty="0"/>
                        <a:t>Percepções: o que aprendeu, para onde precisa ir, novas ideias que ajudarão a manter as mudanças constantes e dispersas</a:t>
                      </a: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846133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172</Words>
  <Application>Microsoft Office PowerPoint</Application>
  <PresentationFormat>Widescreen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LEAN A3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LEAN   A3</dc:title>
  <dc:creator>Evans, Dwight</dc:creator>
  <cp:lastModifiedBy>Jesus Mendoza</cp:lastModifiedBy>
  <cp:revision>3</cp:revision>
  <dcterms:created xsi:type="dcterms:W3CDTF">2020-09-22T23:45:22Z</dcterms:created>
  <dcterms:modified xsi:type="dcterms:W3CDTF">2021-08-09T20:08:11Z</dcterms:modified>
</cp:coreProperties>
</file>