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49377600" cy="384048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2096" userDrawn="1">
          <p15:clr>
            <a:srgbClr val="A4A3A4"/>
          </p15:clr>
        </p15:guide>
        <p15:guide id="2" pos="1555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33FF"/>
    <a:srgbClr val="451050"/>
    <a:srgbClr val="FFCCFF"/>
    <a:srgbClr val="D1B8EA"/>
    <a:srgbClr val="E2C6FA"/>
    <a:srgbClr val="FBF8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987" autoAdjust="0"/>
    <p:restoredTop sz="94660"/>
  </p:normalViewPr>
  <p:slideViewPr>
    <p:cSldViewPr snapToGrid="0" showGuides="1">
      <p:cViewPr>
        <p:scale>
          <a:sx n="20" d="100"/>
          <a:sy n="20" d="100"/>
        </p:scale>
        <p:origin x="-1358" y="-58"/>
      </p:cViewPr>
      <p:guideLst>
        <p:guide orient="horz" pos="12096"/>
        <p:guide pos="1555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03320" y="6285233"/>
            <a:ext cx="41970960" cy="13370560"/>
          </a:xfrm>
        </p:spPr>
        <p:txBody>
          <a:bodyPr anchor="b"/>
          <a:lstStyle>
            <a:lvl1pPr algn="ctr">
              <a:defRPr sz="3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72200" y="20171413"/>
            <a:ext cx="37033200" cy="9272267"/>
          </a:xfrm>
        </p:spPr>
        <p:txBody>
          <a:bodyPr/>
          <a:lstStyle>
            <a:lvl1pPr marL="0" indent="0" algn="ctr">
              <a:buNone/>
              <a:defRPr sz="12960"/>
            </a:lvl1pPr>
            <a:lvl2pPr marL="2468880" indent="0" algn="ctr">
              <a:buNone/>
              <a:defRPr sz="10800"/>
            </a:lvl2pPr>
            <a:lvl3pPr marL="4937760" indent="0" algn="ctr">
              <a:buNone/>
              <a:defRPr sz="9720"/>
            </a:lvl3pPr>
            <a:lvl4pPr marL="7406640" indent="0" algn="ctr">
              <a:buNone/>
              <a:defRPr sz="8640"/>
            </a:lvl4pPr>
            <a:lvl5pPr marL="9875520" indent="0" algn="ctr">
              <a:buNone/>
              <a:defRPr sz="8640"/>
            </a:lvl5pPr>
            <a:lvl6pPr marL="12344400" indent="0" algn="ctr">
              <a:buNone/>
              <a:defRPr sz="8640"/>
            </a:lvl6pPr>
            <a:lvl7pPr marL="14813280" indent="0" algn="ctr">
              <a:buNone/>
              <a:defRPr sz="8640"/>
            </a:lvl7pPr>
            <a:lvl8pPr marL="17282160" indent="0" algn="ctr">
              <a:buNone/>
              <a:defRPr sz="8640"/>
            </a:lvl8pPr>
            <a:lvl9pPr marL="19751040" indent="0" algn="ctr">
              <a:buNone/>
              <a:defRPr sz="864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B29C-7F6C-4FE7-9532-19A60528B7AB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18FFD-D0E6-46DE-8E22-545DDACBF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629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B29C-7F6C-4FE7-9532-19A60528B7AB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18FFD-D0E6-46DE-8E22-545DDACBF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136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5335848" y="2044700"/>
            <a:ext cx="10647045" cy="3254629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94713" y="2044700"/>
            <a:ext cx="31323915" cy="3254629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B29C-7F6C-4FE7-9532-19A60528B7AB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18FFD-D0E6-46DE-8E22-545DDACBF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370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B29C-7F6C-4FE7-9532-19A60528B7AB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18FFD-D0E6-46DE-8E22-545DDACBF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00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8995" y="9574541"/>
            <a:ext cx="42588180" cy="15975327"/>
          </a:xfrm>
        </p:spPr>
        <p:txBody>
          <a:bodyPr anchor="b"/>
          <a:lstStyle>
            <a:lvl1pPr>
              <a:defRPr sz="3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68995" y="25701001"/>
            <a:ext cx="42588180" cy="8401047"/>
          </a:xfrm>
        </p:spPr>
        <p:txBody>
          <a:bodyPr/>
          <a:lstStyle>
            <a:lvl1pPr marL="0" indent="0">
              <a:buNone/>
              <a:defRPr sz="12960">
                <a:solidFill>
                  <a:schemeClr val="tx1"/>
                </a:solidFill>
              </a:defRPr>
            </a:lvl1pPr>
            <a:lvl2pPr marL="2468880" indent="0">
              <a:buNone/>
              <a:defRPr sz="10800">
                <a:solidFill>
                  <a:schemeClr val="tx1">
                    <a:tint val="75000"/>
                  </a:schemeClr>
                </a:solidFill>
              </a:defRPr>
            </a:lvl2pPr>
            <a:lvl3pPr marL="4937760" indent="0">
              <a:buNone/>
              <a:defRPr sz="9720">
                <a:solidFill>
                  <a:schemeClr val="tx1">
                    <a:tint val="75000"/>
                  </a:schemeClr>
                </a:solidFill>
              </a:defRPr>
            </a:lvl3pPr>
            <a:lvl4pPr marL="740664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4pPr>
            <a:lvl5pPr marL="98755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5pPr>
            <a:lvl6pPr marL="1234440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6pPr>
            <a:lvl7pPr marL="1481328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7pPr>
            <a:lvl8pPr marL="1728216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8pPr>
            <a:lvl9pPr marL="1975104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B29C-7F6C-4FE7-9532-19A60528B7AB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18FFD-D0E6-46DE-8E22-545DDACBF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114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94710" y="10223500"/>
            <a:ext cx="20985480" cy="2436749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997410" y="10223500"/>
            <a:ext cx="20985480" cy="2436749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B29C-7F6C-4FE7-9532-19A60528B7AB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18FFD-D0E6-46DE-8E22-545DDACBF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615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1141" y="2044708"/>
            <a:ext cx="42588180" cy="742315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01147" y="9414513"/>
            <a:ext cx="20889036" cy="4613907"/>
          </a:xfrm>
        </p:spPr>
        <p:txBody>
          <a:bodyPr anchor="b"/>
          <a:lstStyle>
            <a:lvl1pPr marL="0" indent="0">
              <a:buNone/>
              <a:defRPr sz="12960" b="1"/>
            </a:lvl1pPr>
            <a:lvl2pPr marL="2468880" indent="0">
              <a:buNone/>
              <a:defRPr sz="10800" b="1"/>
            </a:lvl2pPr>
            <a:lvl3pPr marL="4937760" indent="0">
              <a:buNone/>
              <a:defRPr sz="9720" b="1"/>
            </a:lvl3pPr>
            <a:lvl4pPr marL="7406640" indent="0">
              <a:buNone/>
              <a:defRPr sz="8640" b="1"/>
            </a:lvl4pPr>
            <a:lvl5pPr marL="9875520" indent="0">
              <a:buNone/>
              <a:defRPr sz="8640" b="1"/>
            </a:lvl5pPr>
            <a:lvl6pPr marL="12344400" indent="0">
              <a:buNone/>
              <a:defRPr sz="8640" b="1"/>
            </a:lvl6pPr>
            <a:lvl7pPr marL="14813280" indent="0">
              <a:buNone/>
              <a:defRPr sz="8640" b="1"/>
            </a:lvl7pPr>
            <a:lvl8pPr marL="17282160" indent="0">
              <a:buNone/>
              <a:defRPr sz="8640" b="1"/>
            </a:lvl8pPr>
            <a:lvl9pPr marL="19751040" indent="0">
              <a:buNone/>
              <a:defRPr sz="86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01147" y="14028420"/>
            <a:ext cx="20889036" cy="2063369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997413" y="9414513"/>
            <a:ext cx="20991911" cy="4613907"/>
          </a:xfrm>
        </p:spPr>
        <p:txBody>
          <a:bodyPr anchor="b"/>
          <a:lstStyle>
            <a:lvl1pPr marL="0" indent="0">
              <a:buNone/>
              <a:defRPr sz="12960" b="1"/>
            </a:lvl1pPr>
            <a:lvl2pPr marL="2468880" indent="0">
              <a:buNone/>
              <a:defRPr sz="10800" b="1"/>
            </a:lvl2pPr>
            <a:lvl3pPr marL="4937760" indent="0">
              <a:buNone/>
              <a:defRPr sz="9720" b="1"/>
            </a:lvl3pPr>
            <a:lvl4pPr marL="7406640" indent="0">
              <a:buNone/>
              <a:defRPr sz="8640" b="1"/>
            </a:lvl4pPr>
            <a:lvl5pPr marL="9875520" indent="0">
              <a:buNone/>
              <a:defRPr sz="8640" b="1"/>
            </a:lvl5pPr>
            <a:lvl6pPr marL="12344400" indent="0">
              <a:buNone/>
              <a:defRPr sz="8640" b="1"/>
            </a:lvl6pPr>
            <a:lvl7pPr marL="14813280" indent="0">
              <a:buNone/>
              <a:defRPr sz="8640" b="1"/>
            </a:lvl7pPr>
            <a:lvl8pPr marL="17282160" indent="0">
              <a:buNone/>
              <a:defRPr sz="8640" b="1"/>
            </a:lvl8pPr>
            <a:lvl9pPr marL="19751040" indent="0">
              <a:buNone/>
              <a:defRPr sz="86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4997413" y="14028420"/>
            <a:ext cx="20991911" cy="2063369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B29C-7F6C-4FE7-9532-19A60528B7AB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18FFD-D0E6-46DE-8E22-545DDACBF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729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B29C-7F6C-4FE7-9532-19A60528B7AB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18FFD-D0E6-46DE-8E22-545DDACBF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733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B29C-7F6C-4FE7-9532-19A60528B7AB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18FFD-D0E6-46DE-8E22-545DDACBF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083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1142" y="2560320"/>
            <a:ext cx="15925561" cy="8961120"/>
          </a:xfrm>
        </p:spPr>
        <p:txBody>
          <a:bodyPr anchor="b"/>
          <a:lstStyle>
            <a:lvl1pPr>
              <a:defRPr sz="172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91911" y="5529588"/>
            <a:ext cx="24997410" cy="27292300"/>
          </a:xfrm>
        </p:spPr>
        <p:txBody>
          <a:bodyPr/>
          <a:lstStyle>
            <a:lvl1pPr>
              <a:defRPr sz="17280"/>
            </a:lvl1pPr>
            <a:lvl2pPr>
              <a:defRPr sz="15120"/>
            </a:lvl2pPr>
            <a:lvl3pPr>
              <a:defRPr sz="12960"/>
            </a:lvl3pPr>
            <a:lvl4pPr>
              <a:defRPr sz="10800"/>
            </a:lvl4pPr>
            <a:lvl5pPr>
              <a:defRPr sz="10800"/>
            </a:lvl5pPr>
            <a:lvl6pPr>
              <a:defRPr sz="10800"/>
            </a:lvl6pPr>
            <a:lvl7pPr>
              <a:defRPr sz="10800"/>
            </a:lvl7pPr>
            <a:lvl8pPr>
              <a:defRPr sz="10800"/>
            </a:lvl8pPr>
            <a:lvl9pPr>
              <a:defRPr sz="10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01142" y="11521440"/>
            <a:ext cx="15925561" cy="21344893"/>
          </a:xfrm>
        </p:spPr>
        <p:txBody>
          <a:bodyPr/>
          <a:lstStyle>
            <a:lvl1pPr marL="0" indent="0">
              <a:buNone/>
              <a:defRPr sz="8640"/>
            </a:lvl1pPr>
            <a:lvl2pPr marL="2468880" indent="0">
              <a:buNone/>
              <a:defRPr sz="7560"/>
            </a:lvl2pPr>
            <a:lvl3pPr marL="4937760" indent="0">
              <a:buNone/>
              <a:defRPr sz="6480"/>
            </a:lvl3pPr>
            <a:lvl4pPr marL="7406640" indent="0">
              <a:buNone/>
              <a:defRPr sz="5400"/>
            </a:lvl4pPr>
            <a:lvl5pPr marL="9875520" indent="0">
              <a:buNone/>
              <a:defRPr sz="5400"/>
            </a:lvl5pPr>
            <a:lvl6pPr marL="12344400" indent="0">
              <a:buNone/>
              <a:defRPr sz="5400"/>
            </a:lvl6pPr>
            <a:lvl7pPr marL="14813280" indent="0">
              <a:buNone/>
              <a:defRPr sz="5400"/>
            </a:lvl7pPr>
            <a:lvl8pPr marL="17282160" indent="0">
              <a:buNone/>
              <a:defRPr sz="5400"/>
            </a:lvl8pPr>
            <a:lvl9pPr marL="19751040" indent="0">
              <a:buNone/>
              <a:defRPr sz="5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B29C-7F6C-4FE7-9532-19A60528B7AB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18FFD-D0E6-46DE-8E22-545DDACBF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790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1142" y="2560320"/>
            <a:ext cx="15925561" cy="8961120"/>
          </a:xfrm>
        </p:spPr>
        <p:txBody>
          <a:bodyPr anchor="b"/>
          <a:lstStyle>
            <a:lvl1pPr>
              <a:defRPr sz="172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0991911" y="5529588"/>
            <a:ext cx="24997410" cy="27292300"/>
          </a:xfrm>
        </p:spPr>
        <p:txBody>
          <a:bodyPr anchor="t"/>
          <a:lstStyle>
            <a:lvl1pPr marL="0" indent="0">
              <a:buNone/>
              <a:defRPr sz="17280"/>
            </a:lvl1pPr>
            <a:lvl2pPr marL="2468880" indent="0">
              <a:buNone/>
              <a:defRPr sz="15120"/>
            </a:lvl2pPr>
            <a:lvl3pPr marL="4937760" indent="0">
              <a:buNone/>
              <a:defRPr sz="12960"/>
            </a:lvl3pPr>
            <a:lvl4pPr marL="7406640" indent="0">
              <a:buNone/>
              <a:defRPr sz="10800"/>
            </a:lvl4pPr>
            <a:lvl5pPr marL="9875520" indent="0">
              <a:buNone/>
              <a:defRPr sz="10800"/>
            </a:lvl5pPr>
            <a:lvl6pPr marL="12344400" indent="0">
              <a:buNone/>
              <a:defRPr sz="10800"/>
            </a:lvl6pPr>
            <a:lvl7pPr marL="14813280" indent="0">
              <a:buNone/>
              <a:defRPr sz="10800"/>
            </a:lvl7pPr>
            <a:lvl8pPr marL="17282160" indent="0">
              <a:buNone/>
              <a:defRPr sz="10800"/>
            </a:lvl8pPr>
            <a:lvl9pPr marL="19751040" indent="0">
              <a:buNone/>
              <a:defRPr sz="10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01142" y="11521440"/>
            <a:ext cx="15925561" cy="21344893"/>
          </a:xfrm>
        </p:spPr>
        <p:txBody>
          <a:bodyPr/>
          <a:lstStyle>
            <a:lvl1pPr marL="0" indent="0">
              <a:buNone/>
              <a:defRPr sz="8640"/>
            </a:lvl1pPr>
            <a:lvl2pPr marL="2468880" indent="0">
              <a:buNone/>
              <a:defRPr sz="7560"/>
            </a:lvl2pPr>
            <a:lvl3pPr marL="4937760" indent="0">
              <a:buNone/>
              <a:defRPr sz="6480"/>
            </a:lvl3pPr>
            <a:lvl4pPr marL="7406640" indent="0">
              <a:buNone/>
              <a:defRPr sz="5400"/>
            </a:lvl4pPr>
            <a:lvl5pPr marL="9875520" indent="0">
              <a:buNone/>
              <a:defRPr sz="5400"/>
            </a:lvl5pPr>
            <a:lvl6pPr marL="12344400" indent="0">
              <a:buNone/>
              <a:defRPr sz="5400"/>
            </a:lvl6pPr>
            <a:lvl7pPr marL="14813280" indent="0">
              <a:buNone/>
              <a:defRPr sz="5400"/>
            </a:lvl7pPr>
            <a:lvl8pPr marL="17282160" indent="0">
              <a:buNone/>
              <a:defRPr sz="5400"/>
            </a:lvl8pPr>
            <a:lvl9pPr marL="19751040" indent="0">
              <a:buNone/>
              <a:defRPr sz="5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B29C-7F6C-4FE7-9532-19A60528B7AB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18FFD-D0E6-46DE-8E22-545DDACBF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633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94710" y="2044708"/>
            <a:ext cx="42588180" cy="74231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94710" y="10223500"/>
            <a:ext cx="42588180" cy="24367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94710" y="35595568"/>
            <a:ext cx="1110996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CB29C-7F6C-4FE7-9532-19A60528B7AB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356330" y="35595568"/>
            <a:ext cx="1666494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872930" y="35595568"/>
            <a:ext cx="1110996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18FFD-D0E6-46DE-8E22-545DDACBF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574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937760" rtl="0" eaLnBrk="1" latinLnBrk="0" hangingPunct="1">
        <a:lnSpc>
          <a:spcPct val="90000"/>
        </a:lnSpc>
        <a:spcBef>
          <a:spcPct val="0"/>
        </a:spcBef>
        <a:buNone/>
        <a:defRPr sz="237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34440" indent="-1234440" algn="l" defTabSz="4937760" rtl="0" eaLnBrk="1" latinLnBrk="0" hangingPunct="1">
        <a:lnSpc>
          <a:spcPct val="90000"/>
        </a:lnSpc>
        <a:spcBef>
          <a:spcPts val="5400"/>
        </a:spcBef>
        <a:buFont typeface="Arial" panose="020B0604020202020204" pitchFamily="34" charset="0"/>
        <a:buChar char="•"/>
        <a:defRPr sz="15120" kern="1200">
          <a:solidFill>
            <a:schemeClr val="tx1"/>
          </a:solidFill>
          <a:latin typeface="+mn-lt"/>
          <a:ea typeface="+mn-ea"/>
          <a:cs typeface="+mn-cs"/>
        </a:defRPr>
      </a:lvl1pPr>
      <a:lvl2pPr marL="3703320" indent="-1234440" algn="l" defTabSz="4937760" rtl="0" eaLnBrk="1" latinLnBrk="0" hangingPunct="1">
        <a:lnSpc>
          <a:spcPct val="90000"/>
        </a:lnSpc>
        <a:spcBef>
          <a:spcPts val="2700"/>
        </a:spcBef>
        <a:buFont typeface="Arial" panose="020B0604020202020204" pitchFamily="34" charset="0"/>
        <a:buChar char="•"/>
        <a:defRPr sz="12960" kern="1200">
          <a:solidFill>
            <a:schemeClr val="tx1"/>
          </a:solidFill>
          <a:latin typeface="+mn-lt"/>
          <a:ea typeface="+mn-ea"/>
          <a:cs typeface="+mn-cs"/>
        </a:defRPr>
      </a:lvl2pPr>
      <a:lvl3pPr marL="6172200" indent="-1234440" algn="l" defTabSz="4937760" rtl="0" eaLnBrk="1" latinLnBrk="0" hangingPunct="1">
        <a:lnSpc>
          <a:spcPct val="90000"/>
        </a:lnSpc>
        <a:spcBef>
          <a:spcPts val="2700"/>
        </a:spcBef>
        <a:buFont typeface="Arial" panose="020B0604020202020204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3pPr>
      <a:lvl4pPr marL="8641080" indent="-1234440" algn="l" defTabSz="4937760" rtl="0" eaLnBrk="1" latinLnBrk="0" hangingPunct="1">
        <a:lnSpc>
          <a:spcPct val="90000"/>
        </a:lnSpc>
        <a:spcBef>
          <a:spcPts val="2700"/>
        </a:spcBef>
        <a:buFont typeface="Arial" panose="020B0604020202020204" pitchFamily="34" charset="0"/>
        <a:buChar char="•"/>
        <a:defRPr sz="9720" kern="1200">
          <a:solidFill>
            <a:schemeClr val="tx1"/>
          </a:solidFill>
          <a:latin typeface="+mn-lt"/>
          <a:ea typeface="+mn-ea"/>
          <a:cs typeface="+mn-cs"/>
        </a:defRPr>
      </a:lvl4pPr>
      <a:lvl5pPr marL="11109960" indent="-1234440" algn="l" defTabSz="4937760" rtl="0" eaLnBrk="1" latinLnBrk="0" hangingPunct="1">
        <a:lnSpc>
          <a:spcPct val="90000"/>
        </a:lnSpc>
        <a:spcBef>
          <a:spcPts val="2700"/>
        </a:spcBef>
        <a:buFont typeface="Arial" panose="020B0604020202020204" pitchFamily="34" charset="0"/>
        <a:buChar char="•"/>
        <a:defRPr sz="9720" kern="1200">
          <a:solidFill>
            <a:schemeClr val="tx1"/>
          </a:solidFill>
          <a:latin typeface="+mn-lt"/>
          <a:ea typeface="+mn-ea"/>
          <a:cs typeface="+mn-cs"/>
        </a:defRPr>
      </a:lvl5pPr>
      <a:lvl6pPr marL="13578840" indent="-1234440" algn="l" defTabSz="4937760" rtl="0" eaLnBrk="1" latinLnBrk="0" hangingPunct="1">
        <a:lnSpc>
          <a:spcPct val="90000"/>
        </a:lnSpc>
        <a:spcBef>
          <a:spcPts val="2700"/>
        </a:spcBef>
        <a:buFont typeface="Arial" panose="020B0604020202020204" pitchFamily="34" charset="0"/>
        <a:buChar char="•"/>
        <a:defRPr sz="9720" kern="1200">
          <a:solidFill>
            <a:schemeClr val="tx1"/>
          </a:solidFill>
          <a:latin typeface="+mn-lt"/>
          <a:ea typeface="+mn-ea"/>
          <a:cs typeface="+mn-cs"/>
        </a:defRPr>
      </a:lvl6pPr>
      <a:lvl7pPr marL="16047720" indent="-1234440" algn="l" defTabSz="4937760" rtl="0" eaLnBrk="1" latinLnBrk="0" hangingPunct="1">
        <a:lnSpc>
          <a:spcPct val="90000"/>
        </a:lnSpc>
        <a:spcBef>
          <a:spcPts val="2700"/>
        </a:spcBef>
        <a:buFont typeface="Arial" panose="020B0604020202020204" pitchFamily="34" charset="0"/>
        <a:buChar char="•"/>
        <a:defRPr sz="9720" kern="1200">
          <a:solidFill>
            <a:schemeClr val="tx1"/>
          </a:solidFill>
          <a:latin typeface="+mn-lt"/>
          <a:ea typeface="+mn-ea"/>
          <a:cs typeface="+mn-cs"/>
        </a:defRPr>
      </a:lvl7pPr>
      <a:lvl8pPr marL="18516600" indent="-1234440" algn="l" defTabSz="4937760" rtl="0" eaLnBrk="1" latinLnBrk="0" hangingPunct="1">
        <a:lnSpc>
          <a:spcPct val="90000"/>
        </a:lnSpc>
        <a:spcBef>
          <a:spcPts val="2700"/>
        </a:spcBef>
        <a:buFont typeface="Arial" panose="020B0604020202020204" pitchFamily="34" charset="0"/>
        <a:buChar char="•"/>
        <a:defRPr sz="9720" kern="1200">
          <a:solidFill>
            <a:schemeClr val="tx1"/>
          </a:solidFill>
          <a:latin typeface="+mn-lt"/>
          <a:ea typeface="+mn-ea"/>
          <a:cs typeface="+mn-cs"/>
        </a:defRPr>
      </a:lvl8pPr>
      <a:lvl9pPr marL="20985480" indent="-1234440" algn="l" defTabSz="4937760" rtl="0" eaLnBrk="1" latinLnBrk="0" hangingPunct="1">
        <a:lnSpc>
          <a:spcPct val="90000"/>
        </a:lnSpc>
        <a:spcBef>
          <a:spcPts val="2700"/>
        </a:spcBef>
        <a:buFont typeface="Arial" panose="020B0604020202020204" pitchFamily="34" charset="0"/>
        <a:buChar char="•"/>
        <a:defRPr sz="97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937760" rtl="0" eaLnBrk="1" latinLnBrk="0" hangingPunct="1">
        <a:defRPr sz="9720" kern="1200">
          <a:solidFill>
            <a:schemeClr val="tx1"/>
          </a:solidFill>
          <a:latin typeface="+mn-lt"/>
          <a:ea typeface="+mn-ea"/>
          <a:cs typeface="+mn-cs"/>
        </a:defRPr>
      </a:lvl1pPr>
      <a:lvl2pPr marL="2468880" algn="l" defTabSz="4937760" rtl="0" eaLnBrk="1" latinLnBrk="0" hangingPunct="1">
        <a:defRPr sz="9720" kern="1200">
          <a:solidFill>
            <a:schemeClr val="tx1"/>
          </a:solidFill>
          <a:latin typeface="+mn-lt"/>
          <a:ea typeface="+mn-ea"/>
          <a:cs typeface="+mn-cs"/>
        </a:defRPr>
      </a:lvl2pPr>
      <a:lvl3pPr marL="4937760" algn="l" defTabSz="4937760" rtl="0" eaLnBrk="1" latinLnBrk="0" hangingPunct="1">
        <a:defRPr sz="9720" kern="1200">
          <a:solidFill>
            <a:schemeClr val="tx1"/>
          </a:solidFill>
          <a:latin typeface="+mn-lt"/>
          <a:ea typeface="+mn-ea"/>
          <a:cs typeface="+mn-cs"/>
        </a:defRPr>
      </a:lvl3pPr>
      <a:lvl4pPr marL="7406640" algn="l" defTabSz="4937760" rtl="0" eaLnBrk="1" latinLnBrk="0" hangingPunct="1">
        <a:defRPr sz="972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algn="l" defTabSz="4937760" rtl="0" eaLnBrk="1" latinLnBrk="0" hangingPunct="1">
        <a:defRPr sz="9720" kern="1200">
          <a:solidFill>
            <a:schemeClr val="tx1"/>
          </a:solidFill>
          <a:latin typeface="+mn-lt"/>
          <a:ea typeface="+mn-ea"/>
          <a:cs typeface="+mn-cs"/>
        </a:defRPr>
      </a:lvl5pPr>
      <a:lvl6pPr marL="12344400" algn="l" defTabSz="4937760" rtl="0" eaLnBrk="1" latinLnBrk="0" hangingPunct="1">
        <a:defRPr sz="9720" kern="1200">
          <a:solidFill>
            <a:schemeClr val="tx1"/>
          </a:solidFill>
          <a:latin typeface="+mn-lt"/>
          <a:ea typeface="+mn-ea"/>
          <a:cs typeface="+mn-cs"/>
        </a:defRPr>
      </a:lvl6pPr>
      <a:lvl7pPr marL="14813280" algn="l" defTabSz="4937760" rtl="0" eaLnBrk="1" latinLnBrk="0" hangingPunct="1">
        <a:defRPr sz="9720" kern="1200">
          <a:solidFill>
            <a:schemeClr val="tx1"/>
          </a:solidFill>
          <a:latin typeface="+mn-lt"/>
          <a:ea typeface="+mn-ea"/>
          <a:cs typeface="+mn-cs"/>
        </a:defRPr>
      </a:lvl7pPr>
      <a:lvl8pPr marL="17282160" algn="l" defTabSz="4937760" rtl="0" eaLnBrk="1" latinLnBrk="0" hangingPunct="1">
        <a:defRPr sz="9720" kern="1200">
          <a:solidFill>
            <a:schemeClr val="tx1"/>
          </a:solidFill>
          <a:latin typeface="+mn-lt"/>
          <a:ea typeface="+mn-ea"/>
          <a:cs typeface="+mn-cs"/>
        </a:defRPr>
      </a:lvl8pPr>
      <a:lvl9pPr marL="19751040" algn="l" defTabSz="4937760" rtl="0" eaLnBrk="1" latinLnBrk="0" hangingPunct="1">
        <a:defRPr sz="97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761829"/>
            <a:ext cx="47548800" cy="5633827"/>
          </a:xfrm>
          <a:gradFill flip="none" rotWithShape="1">
            <a:gsLst>
              <a:gs pos="53000">
                <a:srgbClr val="451050"/>
              </a:gs>
              <a:gs pos="85000">
                <a:srgbClr val="D1B8EA"/>
              </a:gs>
              <a:gs pos="0">
                <a:schemeClr val="accent1">
                  <a:lumMod val="45000"/>
                  <a:lumOff val="55000"/>
                </a:schemeClr>
              </a:gs>
              <a:gs pos="69000">
                <a:schemeClr val="accent1">
                  <a:lumMod val="50000"/>
                  <a:lumOff val="5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txBody>
          <a:bodyPr anchor="ctr">
            <a:normAutofit/>
          </a:bodyPr>
          <a:lstStyle/>
          <a:p>
            <a:r>
              <a:rPr lang="en-US" sz="8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Lusaka Eye </a:t>
            </a:r>
            <a:r>
              <a:rPr lang="en-US" sz="8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Hospital, Zambia </a:t>
            </a:r>
            <a:r>
              <a:rPr lang="en-US" sz="8000" dirty="0">
                <a:solidFill>
                  <a:schemeClr val="bg1"/>
                </a:solidFill>
                <a:latin typeface="Arial Black" panose="020B0A04020102020204" pitchFamily="34" charset="0"/>
              </a:rPr>
              <a:t>/ </a:t>
            </a:r>
            <a:r>
              <a:rPr lang="en-US" sz="8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SID</a:t>
            </a:r>
            <a:r>
              <a:rPr lang="en-US" sz="7200" dirty="0">
                <a:solidFill>
                  <a:schemeClr val="bg1"/>
                </a:solidFill>
                <a:latin typeface="Arial Black" panose="020B0A04020102020204" pitchFamily="34" charset="0"/>
              </a:rPr>
              <a:t/>
            </a:r>
            <a:br>
              <a:rPr lang="en-US" sz="7200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en-US" sz="7200" dirty="0">
                <a:latin typeface="Arial Black" panose="020B0A04020102020204" pitchFamily="34" charset="0"/>
              </a:rPr>
              <a:t/>
            </a:r>
            <a:br>
              <a:rPr lang="en-US" sz="7200" dirty="0">
                <a:latin typeface="Arial Black" panose="020B0A04020102020204" pitchFamily="34" charset="0"/>
              </a:rPr>
            </a:br>
            <a:r>
              <a:rPr lang="en-US" sz="7200" dirty="0" smtClean="0">
                <a:latin typeface="Arial Black" panose="020B0A04020102020204" pitchFamily="34" charset="0"/>
              </a:rPr>
              <a:t>Pastor </a:t>
            </a:r>
            <a:r>
              <a:rPr lang="en-US" sz="7200" dirty="0" err="1" smtClean="0">
                <a:latin typeface="Arial Black" panose="020B0A04020102020204" pitchFamily="34" charset="0"/>
              </a:rPr>
              <a:t>Wibbofree</a:t>
            </a:r>
            <a:r>
              <a:rPr lang="en-US" sz="7200" dirty="0" smtClean="0">
                <a:latin typeface="Arial Black" panose="020B0A04020102020204" pitchFamily="34" charset="0"/>
              </a:rPr>
              <a:t> </a:t>
            </a:r>
            <a:r>
              <a:rPr lang="en-US" sz="7200" dirty="0" err="1" smtClean="0">
                <a:latin typeface="Arial Black" panose="020B0A04020102020204" pitchFamily="34" charset="0"/>
              </a:rPr>
              <a:t>Mukabila</a:t>
            </a:r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P.O. Box 32296, Lusaka, Zambia</a:t>
            </a:r>
            <a:r>
              <a:rPr lang="en-US" sz="6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US" sz="6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mukabilaw@leh.Adventist.org</a:t>
            </a:r>
            <a:endParaRPr lang="en-US" sz="6000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866277" y="9140358"/>
            <a:ext cx="16505238" cy="1586760"/>
          </a:xfrm>
          <a:prstGeom prst="rect">
            <a:avLst/>
          </a:prstGeom>
          <a:solidFill>
            <a:srgbClr val="8064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18285598" y="9140358"/>
            <a:ext cx="30177602" cy="1587500"/>
          </a:xfrm>
          <a:prstGeom prst="rect">
            <a:avLst/>
          </a:prstGeom>
          <a:solidFill>
            <a:srgbClr val="8064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Activities / Highlights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745611" y="3320716"/>
            <a:ext cx="43936915" cy="17872"/>
          </a:xfrm>
          <a:prstGeom prst="line">
            <a:avLst/>
          </a:prstGeom>
          <a:ln w="12700" cmpd="sng">
            <a:solidFill>
              <a:srgbClr val="9933FF"/>
            </a:solidFill>
          </a:ln>
          <a:effectLst>
            <a:glow rad="114300">
              <a:schemeClr val="accent2"/>
            </a:glo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Subtitle 7"/>
          <p:cNvSpPr txBox="1">
            <a:spLocks/>
          </p:cNvSpPr>
          <p:nvPr/>
        </p:nvSpPr>
        <p:spPr>
          <a:xfrm>
            <a:off x="962529" y="18450596"/>
            <a:ext cx="16505238" cy="1586760"/>
          </a:xfrm>
          <a:prstGeom prst="rect">
            <a:avLst/>
          </a:prstGeom>
          <a:solidFill>
            <a:srgbClr val="8064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0" indent="0" algn="ctr" defTabSz="4754880" rtl="0" eaLnBrk="1" latinLnBrk="0" hangingPunct="1">
              <a:lnSpc>
                <a:spcPct val="90000"/>
              </a:lnSpc>
              <a:spcBef>
                <a:spcPts val="5200"/>
              </a:spcBef>
              <a:buFont typeface="Arial" panose="020B0604020202020204" pitchFamily="34" charset="0"/>
              <a:buNone/>
              <a:defRPr sz="1248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2377440" indent="0" algn="ctr" defTabSz="4754880" rtl="0" eaLnBrk="1" latinLnBrk="0" hangingPunct="1">
              <a:lnSpc>
                <a:spcPct val="90000"/>
              </a:lnSpc>
              <a:spcBef>
                <a:spcPts val="2600"/>
              </a:spcBef>
              <a:buFont typeface="Arial" panose="020B0604020202020204" pitchFamily="34" charset="0"/>
              <a:buNone/>
              <a:defRPr sz="10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4754880" indent="0" algn="ctr" defTabSz="4754880" rtl="0" eaLnBrk="1" latinLnBrk="0" hangingPunct="1">
              <a:lnSpc>
                <a:spcPct val="90000"/>
              </a:lnSpc>
              <a:spcBef>
                <a:spcPts val="2600"/>
              </a:spcBef>
              <a:buFont typeface="Arial" panose="020B0604020202020204" pitchFamily="34" charset="0"/>
              <a:buNone/>
              <a:defRPr sz="936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7132320" indent="0" algn="ctr" defTabSz="4754880" rtl="0" eaLnBrk="1" latinLnBrk="0" hangingPunct="1">
              <a:lnSpc>
                <a:spcPct val="90000"/>
              </a:lnSpc>
              <a:spcBef>
                <a:spcPts val="2600"/>
              </a:spcBef>
              <a:buFont typeface="Arial" panose="020B0604020202020204" pitchFamily="34" charset="0"/>
              <a:buNone/>
              <a:defRPr sz="832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9509760" indent="0" algn="ctr" defTabSz="4754880" rtl="0" eaLnBrk="1" latinLnBrk="0" hangingPunct="1">
              <a:lnSpc>
                <a:spcPct val="90000"/>
              </a:lnSpc>
              <a:spcBef>
                <a:spcPts val="2600"/>
              </a:spcBef>
              <a:buFont typeface="Arial" panose="020B0604020202020204" pitchFamily="34" charset="0"/>
              <a:buNone/>
              <a:defRPr sz="832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1887200" indent="0" algn="ctr" defTabSz="4754880" rtl="0" eaLnBrk="1" latinLnBrk="0" hangingPunct="1">
              <a:lnSpc>
                <a:spcPct val="90000"/>
              </a:lnSpc>
              <a:spcBef>
                <a:spcPts val="2600"/>
              </a:spcBef>
              <a:buFont typeface="Arial" panose="020B0604020202020204" pitchFamily="34" charset="0"/>
              <a:buNone/>
              <a:defRPr sz="832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4264640" indent="0" algn="ctr" defTabSz="4754880" rtl="0" eaLnBrk="1" latinLnBrk="0" hangingPunct="1">
              <a:lnSpc>
                <a:spcPct val="90000"/>
              </a:lnSpc>
              <a:spcBef>
                <a:spcPts val="2600"/>
              </a:spcBef>
              <a:buFont typeface="Arial" panose="020B0604020202020204" pitchFamily="34" charset="0"/>
              <a:buNone/>
              <a:defRPr sz="832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6642080" indent="0" algn="ctr" defTabSz="4754880" rtl="0" eaLnBrk="1" latinLnBrk="0" hangingPunct="1">
              <a:lnSpc>
                <a:spcPct val="90000"/>
              </a:lnSpc>
              <a:spcBef>
                <a:spcPts val="2600"/>
              </a:spcBef>
              <a:buFont typeface="Arial" panose="020B0604020202020204" pitchFamily="34" charset="0"/>
              <a:buNone/>
              <a:defRPr sz="832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9019520" indent="0" algn="ctr" defTabSz="4754880" rtl="0" eaLnBrk="1" latinLnBrk="0" hangingPunct="1">
              <a:lnSpc>
                <a:spcPct val="90000"/>
              </a:lnSpc>
              <a:spcBef>
                <a:spcPts val="2600"/>
              </a:spcBef>
              <a:buFont typeface="Arial" panose="020B0604020202020204" pitchFamily="34" charset="0"/>
              <a:buNone/>
              <a:defRPr sz="832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800" b="1" dirty="0">
                <a:solidFill>
                  <a:schemeClr val="bg1"/>
                </a:solidFill>
              </a:rPr>
              <a:t>History</a:t>
            </a:r>
          </a:p>
        </p:txBody>
      </p:sp>
      <p:sp>
        <p:nvSpPr>
          <p:cNvPr id="11" name="Subtitle 7"/>
          <p:cNvSpPr txBox="1">
            <a:spLocks/>
          </p:cNvSpPr>
          <p:nvPr/>
        </p:nvSpPr>
        <p:spPr>
          <a:xfrm>
            <a:off x="962529" y="27220490"/>
            <a:ext cx="16505238" cy="1586760"/>
          </a:xfrm>
          <a:prstGeom prst="rect">
            <a:avLst/>
          </a:prstGeom>
          <a:solidFill>
            <a:srgbClr val="8064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0" indent="0" algn="ctr" defTabSz="4754880" rtl="0" eaLnBrk="1" latinLnBrk="0" hangingPunct="1">
              <a:lnSpc>
                <a:spcPct val="90000"/>
              </a:lnSpc>
              <a:spcBef>
                <a:spcPts val="5200"/>
              </a:spcBef>
              <a:buFont typeface="Arial" panose="020B0604020202020204" pitchFamily="34" charset="0"/>
              <a:buNone/>
              <a:defRPr sz="1248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2377440" indent="0" algn="ctr" defTabSz="4754880" rtl="0" eaLnBrk="1" latinLnBrk="0" hangingPunct="1">
              <a:lnSpc>
                <a:spcPct val="90000"/>
              </a:lnSpc>
              <a:spcBef>
                <a:spcPts val="2600"/>
              </a:spcBef>
              <a:buFont typeface="Arial" panose="020B0604020202020204" pitchFamily="34" charset="0"/>
              <a:buNone/>
              <a:defRPr sz="10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4754880" indent="0" algn="ctr" defTabSz="4754880" rtl="0" eaLnBrk="1" latinLnBrk="0" hangingPunct="1">
              <a:lnSpc>
                <a:spcPct val="90000"/>
              </a:lnSpc>
              <a:spcBef>
                <a:spcPts val="2600"/>
              </a:spcBef>
              <a:buFont typeface="Arial" panose="020B0604020202020204" pitchFamily="34" charset="0"/>
              <a:buNone/>
              <a:defRPr sz="936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7132320" indent="0" algn="ctr" defTabSz="4754880" rtl="0" eaLnBrk="1" latinLnBrk="0" hangingPunct="1">
              <a:lnSpc>
                <a:spcPct val="90000"/>
              </a:lnSpc>
              <a:spcBef>
                <a:spcPts val="2600"/>
              </a:spcBef>
              <a:buFont typeface="Arial" panose="020B0604020202020204" pitchFamily="34" charset="0"/>
              <a:buNone/>
              <a:defRPr sz="832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9509760" indent="0" algn="ctr" defTabSz="4754880" rtl="0" eaLnBrk="1" latinLnBrk="0" hangingPunct="1">
              <a:lnSpc>
                <a:spcPct val="90000"/>
              </a:lnSpc>
              <a:spcBef>
                <a:spcPts val="2600"/>
              </a:spcBef>
              <a:buFont typeface="Arial" panose="020B0604020202020204" pitchFamily="34" charset="0"/>
              <a:buNone/>
              <a:defRPr sz="832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1887200" indent="0" algn="ctr" defTabSz="4754880" rtl="0" eaLnBrk="1" latinLnBrk="0" hangingPunct="1">
              <a:lnSpc>
                <a:spcPct val="90000"/>
              </a:lnSpc>
              <a:spcBef>
                <a:spcPts val="2600"/>
              </a:spcBef>
              <a:buFont typeface="Arial" panose="020B0604020202020204" pitchFamily="34" charset="0"/>
              <a:buNone/>
              <a:defRPr sz="832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4264640" indent="0" algn="ctr" defTabSz="4754880" rtl="0" eaLnBrk="1" latinLnBrk="0" hangingPunct="1">
              <a:lnSpc>
                <a:spcPct val="90000"/>
              </a:lnSpc>
              <a:spcBef>
                <a:spcPts val="2600"/>
              </a:spcBef>
              <a:buFont typeface="Arial" panose="020B0604020202020204" pitchFamily="34" charset="0"/>
              <a:buNone/>
              <a:defRPr sz="832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6642080" indent="0" algn="ctr" defTabSz="4754880" rtl="0" eaLnBrk="1" latinLnBrk="0" hangingPunct="1">
              <a:lnSpc>
                <a:spcPct val="90000"/>
              </a:lnSpc>
              <a:spcBef>
                <a:spcPts val="2600"/>
              </a:spcBef>
              <a:buFont typeface="Arial" panose="020B0604020202020204" pitchFamily="34" charset="0"/>
              <a:buNone/>
              <a:defRPr sz="832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9019520" indent="0" algn="ctr" defTabSz="4754880" rtl="0" eaLnBrk="1" latinLnBrk="0" hangingPunct="1">
              <a:lnSpc>
                <a:spcPct val="90000"/>
              </a:lnSpc>
              <a:spcBef>
                <a:spcPts val="2600"/>
              </a:spcBef>
              <a:buFont typeface="Arial" panose="020B0604020202020204" pitchFamily="34" charset="0"/>
              <a:buNone/>
              <a:defRPr sz="832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800" b="1" dirty="0">
                <a:solidFill>
                  <a:schemeClr val="bg1"/>
                </a:solidFill>
              </a:rPr>
              <a:t>Mission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8285598" y="30149532"/>
            <a:ext cx="30177602" cy="1587500"/>
          </a:xfrm>
          <a:prstGeom prst="rect">
            <a:avLst/>
          </a:prstGeom>
          <a:solidFill>
            <a:srgbClr val="8064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Future Goals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8285598" y="11263986"/>
            <a:ext cx="30177602" cy="1837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On </a:t>
            </a:r>
            <a:r>
              <a:rPr lang="en-US" sz="5400" dirty="0"/>
              <a:t>a daily basis heads of departments meet with their team before close of day and discuss how the day went and </a:t>
            </a:r>
            <a:r>
              <a:rPr lang="en-US" sz="5400" dirty="0" smtClean="0"/>
              <a:t>analyze </a:t>
            </a:r>
            <a:r>
              <a:rPr lang="en-US" sz="5400" dirty="0"/>
              <a:t>how work will be done the following day; identifying possible crisis areas and suggesting measures to be taken</a:t>
            </a:r>
            <a:r>
              <a:rPr lang="en-US" sz="5400" dirty="0" smtClean="0"/>
              <a:t>. </a:t>
            </a:r>
            <a:endParaRPr lang="en-US" sz="5400" dirty="0" smtClean="0"/>
          </a:p>
          <a:p>
            <a:endParaRPr lang="en-US" sz="5400" dirty="0" smtClean="0"/>
          </a:p>
          <a:p>
            <a:r>
              <a:rPr lang="en-US" sz="5400" dirty="0"/>
              <a:t>The implementation of the morning hurdles has led to quality improvement in the hospital operations.</a:t>
            </a:r>
          </a:p>
          <a:p>
            <a:r>
              <a:rPr lang="en-US" sz="5400" dirty="0"/>
              <a:t>In the morning, heads of department will stay behind for about five minutes to analyze the day.  </a:t>
            </a:r>
            <a:r>
              <a:rPr lang="en-US" sz="5400" dirty="0" smtClean="0"/>
              <a:t>Department names are written on </a:t>
            </a:r>
            <a:r>
              <a:rPr lang="en-US" sz="5400" dirty="0"/>
              <a:t>a flip chart </a:t>
            </a:r>
            <a:r>
              <a:rPr lang="en-US" sz="5400" dirty="0" smtClean="0"/>
              <a:t>and </a:t>
            </a:r>
            <a:r>
              <a:rPr lang="en-US" sz="5400" dirty="0"/>
              <a:t>different </a:t>
            </a:r>
            <a:r>
              <a:rPr lang="en-US" sz="5400" dirty="0" smtClean="0"/>
              <a:t>colors are </a:t>
            </a:r>
            <a:r>
              <a:rPr lang="en-US" sz="5400" dirty="0"/>
              <a:t>used to highlight the status of the </a:t>
            </a:r>
            <a:r>
              <a:rPr lang="en-US" sz="5400" dirty="0" smtClean="0"/>
              <a:t>department:</a:t>
            </a:r>
            <a:endParaRPr lang="en-US" sz="5400" dirty="0"/>
          </a:p>
          <a:p>
            <a:pPr lvl="0"/>
            <a:endParaRPr lang="en-US" sz="5400" dirty="0" smtClean="0"/>
          </a:p>
          <a:p>
            <a:pPr lvl="0"/>
            <a:r>
              <a:rPr lang="en-US" sz="5400" b="1" dirty="0" smtClean="0">
                <a:solidFill>
                  <a:srgbClr val="FF0000"/>
                </a:solidFill>
              </a:rPr>
              <a:t>RED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smtClean="0"/>
              <a:t>means there </a:t>
            </a:r>
            <a:r>
              <a:rPr lang="en-US" sz="5400" dirty="0"/>
              <a:t>is a crisis that will hinder the operations of that particular department.  For </a:t>
            </a:r>
            <a:r>
              <a:rPr lang="en-US" sz="5400" dirty="0" smtClean="0"/>
              <a:t>example,</a:t>
            </a:r>
            <a:br>
              <a:rPr lang="en-US" sz="5400" dirty="0" smtClean="0"/>
            </a:br>
            <a:r>
              <a:rPr lang="en-US" sz="5400" dirty="0" smtClean="0"/>
              <a:t>it’s an emergency if </a:t>
            </a:r>
            <a:r>
              <a:rPr lang="en-US" sz="5400" dirty="0"/>
              <a:t>the </a:t>
            </a:r>
            <a:r>
              <a:rPr lang="en-US" sz="5400" dirty="0" smtClean="0"/>
              <a:t>generator has </a:t>
            </a:r>
            <a:r>
              <a:rPr lang="en-US" sz="5400" dirty="0"/>
              <a:t>broken </a:t>
            </a:r>
            <a:r>
              <a:rPr lang="en-US" sz="5400" dirty="0" smtClean="0"/>
              <a:t>down because the hospital will shut down if the </a:t>
            </a:r>
            <a:r>
              <a:rPr lang="en-US" sz="5400" dirty="0"/>
              <a:t>regular power sources </a:t>
            </a:r>
            <a:r>
              <a:rPr lang="en-US" sz="5400" dirty="0" smtClean="0"/>
              <a:t>are </a:t>
            </a:r>
            <a:r>
              <a:rPr lang="en-US" sz="5400" dirty="0"/>
              <a:t>interrupted for </a:t>
            </a:r>
            <a:r>
              <a:rPr lang="en-US" sz="5400" dirty="0" smtClean="0"/>
              <a:t>any reason. In </a:t>
            </a:r>
            <a:r>
              <a:rPr lang="en-US" sz="5400" dirty="0"/>
              <a:t>this case the maintenance team has to make this a priority to ensure </a:t>
            </a:r>
            <a:r>
              <a:rPr lang="en-US" sz="5400" dirty="0" smtClean="0"/>
              <a:t>this </a:t>
            </a:r>
            <a:r>
              <a:rPr lang="en-US" sz="5400" dirty="0"/>
              <a:t>doesn’t happen. </a:t>
            </a:r>
            <a:r>
              <a:rPr lang="en-US" sz="5400" dirty="0" smtClean="0"/>
              <a:t>This crisis would have been avoided if </a:t>
            </a:r>
            <a:r>
              <a:rPr lang="en-US" sz="5400" dirty="0"/>
              <a:t>the maintenance team had been doing their daily check on the </a:t>
            </a:r>
            <a:r>
              <a:rPr lang="en-US" sz="5400" dirty="0" smtClean="0"/>
              <a:t>machine. </a:t>
            </a:r>
            <a:r>
              <a:rPr lang="en-US" sz="5400" dirty="0"/>
              <a:t>So red is not a preferred color to appear.</a:t>
            </a:r>
          </a:p>
          <a:p>
            <a:pPr lvl="0"/>
            <a:endParaRPr lang="en-US" sz="5400" dirty="0" smtClean="0"/>
          </a:p>
          <a:p>
            <a:pPr lvl="0"/>
            <a:r>
              <a:rPr lang="en-US" sz="5400" b="1" dirty="0" smtClean="0">
                <a:solidFill>
                  <a:srgbClr val="0000FF"/>
                </a:solidFill>
              </a:rPr>
              <a:t>BLUE</a:t>
            </a:r>
            <a:r>
              <a:rPr lang="en-US" sz="5400" dirty="0" smtClean="0"/>
              <a:t> means </a:t>
            </a:r>
            <a:r>
              <a:rPr lang="en-US" sz="5400" dirty="0"/>
              <a:t>that operations </a:t>
            </a:r>
            <a:r>
              <a:rPr lang="en-US" sz="5400" dirty="0" smtClean="0"/>
              <a:t>are okay </a:t>
            </a:r>
            <a:r>
              <a:rPr lang="en-US" sz="5400" dirty="0"/>
              <a:t>but there is </a:t>
            </a:r>
            <a:r>
              <a:rPr lang="en-US" sz="5400" dirty="0" smtClean="0"/>
              <a:t>a need </a:t>
            </a:r>
            <a:r>
              <a:rPr lang="en-US" sz="5400" dirty="0"/>
              <a:t>for </a:t>
            </a:r>
            <a:r>
              <a:rPr lang="en-US" sz="5400" dirty="0" smtClean="0"/>
              <a:t>action </a:t>
            </a:r>
            <a:r>
              <a:rPr lang="en-US" sz="5400" dirty="0"/>
              <a:t>before the situation gets to red. </a:t>
            </a:r>
            <a:r>
              <a:rPr lang="en-US" sz="5400" dirty="0" smtClean="0"/>
              <a:t>For example, </a:t>
            </a:r>
            <a:r>
              <a:rPr lang="en-US" sz="5400" dirty="0"/>
              <a:t>attention needs to be paid </a:t>
            </a:r>
            <a:r>
              <a:rPr lang="en-US" sz="5400" dirty="0" smtClean="0"/>
              <a:t>to drug stock levels </a:t>
            </a:r>
            <a:r>
              <a:rPr lang="en-US" sz="5400" dirty="0" smtClean="0"/>
              <a:t>and </a:t>
            </a:r>
            <a:r>
              <a:rPr lang="en-US" sz="5400" dirty="0"/>
              <a:t>preparations made to reorder before the stock gets below the reorder level.</a:t>
            </a:r>
          </a:p>
          <a:p>
            <a:pPr lvl="0"/>
            <a:endParaRPr lang="en-US" sz="5400" dirty="0" smtClean="0"/>
          </a:p>
          <a:p>
            <a:pPr lvl="0"/>
            <a:r>
              <a:rPr lang="en-US" sz="5400" b="1" dirty="0" smtClean="0">
                <a:solidFill>
                  <a:srgbClr val="00B050"/>
                </a:solidFill>
              </a:rPr>
              <a:t>GREEN</a:t>
            </a:r>
            <a:r>
              <a:rPr lang="en-US" sz="5400" dirty="0" smtClean="0"/>
              <a:t> means </a:t>
            </a:r>
            <a:r>
              <a:rPr lang="en-US" sz="5400" dirty="0" smtClean="0"/>
              <a:t>everything </a:t>
            </a:r>
            <a:r>
              <a:rPr lang="en-US" sz="5400" dirty="0"/>
              <a:t>is </a:t>
            </a:r>
            <a:r>
              <a:rPr lang="en-US" sz="5400" dirty="0" smtClean="0"/>
              <a:t>okay </a:t>
            </a:r>
            <a:r>
              <a:rPr lang="en-US" sz="5400" dirty="0"/>
              <a:t>in the </a:t>
            </a:r>
            <a:r>
              <a:rPr lang="en-US" sz="5400" dirty="0" smtClean="0"/>
              <a:t>department </a:t>
            </a:r>
            <a:r>
              <a:rPr lang="en-US" sz="5400" dirty="0"/>
              <a:t>and operations </a:t>
            </a:r>
            <a:r>
              <a:rPr lang="en-US" sz="5400" dirty="0" smtClean="0"/>
              <a:t>are running </a:t>
            </a:r>
            <a:r>
              <a:rPr lang="en-US" sz="5400" dirty="0" smtClean="0"/>
              <a:t>smoothly.</a:t>
            </a:r>
            <a:endParaRPr lang="en-US" sz="5400" dirty="0"/>
          </a:p>
          <a:p>
            <a:endParaRPr lang="en-US" sz="5400" dirty="0" smtClean="0"/>
          </a:p>
          <a:p>
            <a:r>
              <a:rPr lang="en-US" sz="5400" dirty="0" smtClean="0"/>
              <a:t>This </a:t>
            </a:r>
            <a:r>
              <a:rPr lang="en-US" sz="5400" dirty="0" smtClean="0"/>
              <a:t>color coding has </a:t>
            </a:r>
            <a:r>
              <a:rPr lang="en-US" sz="5400" dirty="0"/>
              <a:t>helped </a:t>
            </a:r>
            <a:r>
              <a:rPr lang="en-US" sz="5400" dirty="0" smtClean="0"/>
              <a:t>ensure that </a:t>
            </a:r>
            <a:r>
              <a:rPr lang="en-US" sz="5400" dirty="0"/>
              <a:t>all aspects of the hospital operations are in </a:t>
            </a:r>
            <a:r>
              <a:rPr lang="en-US" sz="5400" dirty="0" smtClean="0"/>
              <a:t>place. </a:t>
            </a:r>
            <a:endParaRPr lang="en-US" sz="5400" dirty="0"/>
          </a:p>
        </p:txBody>
      </p:sp>
      <p:sp>
        <p:nvSpPr>
          <p:cNvPr id="16" name="TextBox 15"/>
          <p:cNvSpPr txBox="1"/>
          <p:nvPr/>
        </p:nvSpPr>
        <p:spPr>
          <a:xfrm>
            <a:off x="18285598" y="32247612"/>
            <a:ext cx="3017760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lvl="0" indent="-685800">
              <a:buFont typeface="Arial" panose="020B0604020202020204" pitchFamily="34" charset="0"/>
              <a:buChar char="•"/>
            </a:pPr>
            <a:r>
              <a:rPr lang="en-US" sz="5400" dirty="0"/>
              <a:t>To offer the best eye care services in Southern Africa.</a:t>
            </a:r>
          </a:p>
          <a:p>
            <a:pPr marL="685800" lvl="0" indent="-685800">
              <a:buFont typeface="Arial" panose="020B0604020202020204" pitchFamily="34" charset="0"/>
              <a:buChar char="•"/>
            </a:pPr>
            <a:r>
              <a:rPr lang="en-US" sz="5400" dirty="0" smtClean="0"/>
              <a:t>To </a:t>
            </a:r>
            <a:r>
              <a:rPr lang="en-US" sz="5400" dirty="0"/>
              <a:t>work </a:t>
            </a:r>
            <a:r>
              <a:rPr lang="en-US" sz="5400" dirty="0" smtClean="0"/>
              <a:t>hand-in-hand </a:t>
            </a:r>
            <a:r>
              <a:rPr lang="en-US" sz="5400" dirty="0"/>
              <a:t>with other eye hospitals and NGOs worldwide in the elimination of preventable blindness whenever possible.</a:t>
            </a:r>
          </a:p>
          <a:p>
            <a:pPr marL="685800" lvl="0" indent="-685800">
              <a:buFont typeface="Arial" panose="020B0604020202020204" pitchFamily="34" charset="0"/>
              <a:buChar char="•"/>
            </a:pPr>
            <a:r>
              <a:rPr lang="en-US" sz="5400" dirty="0" smtClean="0"/>
              <a:t>To </a:t>
            </a:r>
            <a:r>
              <a:rPr lang="en-US" sz="5400" dirty="0"/>
              <a:t>retain the best ophthalmologists, management </a:t>
            </a:r>
            <a:r>
              <a:rPr lang="en-US" sz="5400" dirty="0" smtClean="0"/>
              <a:t>team, </a:t>
            </a:r>
            <a:r>
              <a:rPr lang="en-US" sz="5400" dirty="0"/>
              <a:t>and support staff for the smooth running of the </a:t>
            </a:r>
            <a:r>
              <a:rPr lang="en-US" sz="5400" dirty="0" smtClean="0"/>
              <a:t>hospital.</a:t>
            </a:r>
            <a:endParaRPr lang="en-US" sz="5400" dirty="0"/>
          </a:p>
        </p:txBody>
      </p:sp>
      <p:sp>
        <p:nvSpPr>
          <p:cNvPr id="17" name="TextBox 16"/>
          <p:cNvSpPr txBox="1"/>
          <p:nvPr/>
        </p:nvSpPr>
        <p:spPr>
          <a:xfrm>
            <a:off x="1058778" y="11345964"/>
            <a:ext cx="16408989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The 2016 conference was focused on how institutions can </a:t>
            </a:r>
          </a:p>
          <a:p>
            <a:pPr lvl="0"/>
            <a:r>
              <a:rPr lang="en-US" sz="5400" dirty="0"/>
              <a:t>improve or enhance employee participation </a:t>
            </a:r>
            <a:r>
              <a:rPr lang="en-US" sz="5400" dirty="0" smtClean="0"/>
              <a:t>in </a:t>
            </a:r>
            <a:r>
              <a:rPr lang="en-US" sz="5400" dirty="0"/>
              <a:t>the 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>day-to-day </a:t>
            </a:r>
            <a:r>
              <a:rPr lang="en-US" sz="5400" dirty="0" smtClean="0"/>
              <a:t>operations of the institution as well as retain the best workforce.</a:t>
            </a:r>
            <a:endParaRPr lang="en-US" sz="5400" dirty="0"/>
          </a:p>
          <a:p>
            <a:pPr lvl="0"/>
            <a:r>
              <a:rPr lang="en-US" sz="5400" dirty="0" smtClean="0"/>
              <a:t>At </a:t>
            </a:r>
            <a:r>
              <a:rPr lang="en-US" sz="5400" dirty="0" smtClean="0"/>
              <a:t>Lusaka Eye Hospital </a:t>
            </a:r>
            <a:r>
              <a:rPr lang="en-US" sz="5400" dirty="0"/>
              <a:t>one strategy that we </a:t>
            </a:r>
            <a:r>
              <a:rPr lang="en-US" sz="5400" dirty="0" smtClean="0"/>
              <a:t>adopted was </a:t>
            </a:r>
            <a:r>
              <a:rPr lang="en-US" sz="5400" dirty="0"/>
              <a:t>to increase employee participation </a:t>
            </a:r>
            <a:r>
              <a:rPr lang="en-US" sz="5400" dirty="0" smtClean="0"/>
              <a:t>by introducing morning </a:t>
            </a:r>
            <a:r>
              <a:rPr lang="en-US" sz="5400" dirty="0" smtClean="0"/>
              <a:t>hurdles.</a:t>
            </a:r>
            <a:endParaRPr lang="en-US" sz="5400" dirty="0"/>
          </a:p>
        </p:txBody>
      </p:sp>
      <p:sp>
        <p:nvSpPr>
          <p:cNvPr id="19" name="TextBox 18"/>
          <p:cNvSpPr txBox="1"/>
          <p:nvPr/>
        </p:nvSpPr>
        <p:spPr>
          <a:xfrm>
            <a:off x="962529" y="29235122"/>
            <a:ext cx="1650523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To reflect the character of Jesus Christ through restoration of spiritual, emotional and physical sight to everybody while working hard and endeavoring to </a:t>
            </a:r>
            <a:r>
              <a:rPr lang="en-US" sz="5400" dirty="0" smtClean="0"/>
              <a:t>become </a:t>
            </a:r>
            <a:r>
              <a:rPr lang="en-US" sz="5400" dirty="0"/>
              <a:t>self-supporting by God's </a:t>
            </a:r>
            <a:r>
              <a:rPr lang="en-US" sz="5400" dirty="0" smtClean="0"/>
              <a:t>grace.</a:t>
            </a:r>
            <a:endParaRPr lang="en-US" sz="5400" dirty="0"/>
          </a:p>
        </p:txBody>
      </p:sp>
      <p:sp>
        <p:nvSpPr>
          <p:cNvPr id="20" name="TextBox 19"/>
          <p:cNvSpPr txBox="1"/>
          <p:nvPr/>
        </p:nvSpPr>
        <p:spPr>
          <a:xfrm>
            <a:off x="866278" y="20687344"/>
            <a:ext cx="1650523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Crisis </a:t>
            </a:r>
            <a:r>
              <a:rPr lang="en-US" sz="5400" dirty="0"/>
              <a:t>management was the order of the day before the morning hurdles were </a:t>
            </a:r>
            <a:r>
              <a:rPr lang="en-US" sz="5400" dirty="0" smtClean="0"/>
              <a:t>introduced. </a:t>
            </a:r>
            <a:r>
              <a:rPr lang="en-US" sz="5400" dirty="0"/>
              <a:t>For example because there was not checking of the important drugs required in the hospital there was no deliberate plan to procure that particular drug to avoid a crisis</a:t>
            </a:r>
            <a:r>
              <a:rPr lang="en-US" sz="5400" dirty="0" smtClean="0"/>
              <a:t>.</a:t>
            </a:r>
            <a:r>
              <a:rPr lang="en-US" sz="5400" dirty="0"/>
              <a:t> This impacted negatively on our customer confidence in the quality of service.</a:t>
            </a:r>
            <a:r>
              <a:rPr lang="en-US" sz="5400" dirty="0" smtClean="0"/>
              <a:t> 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962529" y="6858000"/>
            <a:ext cx="47500671" cy="156966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600" b="1" dirty="0" smtClean="0"/>
              <a:t>Human Resource Management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1012766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1597</TotalTime>
  <Words>290</Words>
  <Application>Microsoft Office PowerPoint</Application>
  <PresentationFormat>Custom</PresentationFormat>
  <Paragraphs>27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Lusaka Eye Hospital, Zambia / SID  Pastor Wibbofree Mukabila P.O. Box 32296, Lusaka, Zambia / mukabilaw@leh.Adventist.org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James, Wesley (LLU)</dc:creator>
  <cp:lastModifiedBy>Biddle, Amanda</cp:lastModifiedBy>
  <cp:revision>38</cp:revision>
  <dcterms:created xsi:type="dcterms:W3CDTF">2018-09-13T21:46:21Z</dcterms:created>
  <dcterms:modified xsi:type="dcterms:W3CDTF">2018-10-14T23:36:19Z</dcterms:modified>
</cp:coreProperties>
</file>