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91" r:id="rId4"/>
    <p:sldId id="267" r:id="rId5"/>
    <p:sldId id="256" r:id="rId6"/>
    <p:sldId id="257" r:id="rId7"/>
    <p:sldId id="258" r:id="rId8"/>
    <p:sldId id="260" r:id="rId9"/>
    <p:sldId id="261" r:id="rId10"/>
    <p:sldId id="271" r:id="rId11"/>
    <p:sldId id="272" r:id="rId12"/>
    <p:sldId id="273" r:id="rId13"/>
    <p:sldId id="274" r:id="rId14"/>
    <p:sldId id="283" r:id="rId15"/>
    <p:sldId id="284" r:id="rId16"/>
    <p:sldId id="285" r:id="rId17"/>
    <p:sldId id="286" r:id="rId18"/>
    <p:sldId id="275" r:id="rId19"/>
    <p:sldId id="270" r:id="rId20"/>
    <p:sldId id="269" r:id="rId21"/>
    <p:sldId id="268" r:id="rId22"/>
    <p:sldId id="262" r:id="rId23"/>
    <p:sldId id="26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9" r:id="rId32"/>
    <p:sldId id="290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Reilly, Mo" initials="OM" lastIdx="2" clrIdx="0">
    <p:extLst>
      <p:ext uri="{19B8F6BF-5375-455C-9EA6-DF929625EA0E}">
        <p15:presenceInfo xmlns:p15="http://schemas.microsoft.com/office/powerpoint/2012/main" userId="S::MOreilly@llu.edu::ea3fa72b-fefa-4175-aa03-4329af0c98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23T05:42:49.740" idx="1">
    <p:pos x="7680" y="80"/>
    <p:text/>
    <p:extLst>
      <p:ext uri="{C676402C-5697-4E1C-873F-D02D1690AC5C}">
        <p15:threadingInfo xmlns:p15="http://schemas.microsoft.com/office/powerpoint/2012/main" timeZoneBias="480"/>
      </p:ext>
    </p:extLst>
  </p:cm>
  <p:cm authorId="1" dt="2022-01-23T05:42:53.098" idx="2">
    <p:pos x="7776" y="176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05FE-8751-416D-8740-C9303335F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3DA3C-34E5-4E6B-95F7-33C0AC8BA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0AE6D-C3CA-4A1D-A87E-4CE4E057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BE711-84DD-4B0D-AD15-73064698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2E6C2-AAD0-4976-9393-6774B5DB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5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0E73-400D-4388-9930-32C5D529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9DABF-7CD3-4240-9215-C1049CEE7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F3DDE-D6CE-4E58-9879-0FEE789A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E2A7-E8D1-45AC-ACB4-A3A6E9FA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9412B-3726-4AF3-941B-4A146EF0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4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CB329-FEDF-43E1-B639-38902F697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A29F7-4033-4AC3-9646-ACB7939B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748D9-FC1E-44D5-AC61-458A979E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4F3C5-ED15-4CBA-9C8F-436D039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6BF72-71DA-4AE3-8CD3-616A36B0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16D6-EF8C-48A5-BC39-C94714E1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C044-023B-4DD0-B7BC-5AB5E5A74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55B6-F1B8-4B26-8EF0-1A8E0FD3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F4B6-8978-44EA-87B9-B3C0C99D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FF0E-8FE5-4D5B-AA49-40FE156C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2087-12A6-4D24-A579-1AAD57C5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00A73-8B02-44A0-95F6-D79DF4204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6439D-E594-456F-ABBC-71B77D8D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27C19-110B-4B37-8A26-E74211D6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A42EE-B477-43D9-8265-D488AF14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6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5A684-CB24-4B93-B77C-87927361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6A956-D626-4E02-B226-E35866B81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0C14-A382-4238-A54D-75CA517F1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3449A-C888-4C11-8DD8-4F6A68939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6F04B-0F26-4ADE-AE04-FF80DE0C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74370-9F92-407E-BFBF-F5292156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4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CED3-658E-40DB-8F31-602ADE1B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F5143-C5B4-4E9A-8060-45AB17272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B45B3-BEC6-404A-A2B3-D2AFFD339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6B7AF-8837-47A4-A2EE-5347A515B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B863F-A9CB-4748-B416-93FA1A741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21ED5E-0128-458E-BD71-389EB6D9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FE871D-78AC-4202-B9E5-D91B7EAB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F0A18-DC3B-43CD-B368-BED45749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7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007A-B169-43DC-92D6-EA2A68A5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85650-3968-4A2B-9417-CA593D92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D64A8-1439-4549-964F-7901F103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7A485-9FCE-455D-960B-7F7651E3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5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43FD49-3F5D-4B89-A13A-6CABBB84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16721-CC15-430C-AE3C-02F55B29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85AEF-1937-4D44-9B70-3943B9A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7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4C06-0BF4-4BB5-94E7-CC14E213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3D55-9686-4871-B153-2DAE982F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559C0-01AD-4793-838E-F2A729933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E5ACA-6529-4686-A291-C134FF95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45334-3908-4237-B0EE-B10C0475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C48B-B6A3-42FE-A72B-DDC31DBE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1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959E-8589-4665-8DF1-9F0AB1F1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47E97-569C-4564-82FB-D5ACAD356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74073-2192-461E-9F58-116A56DD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97905-E471-4D6D-9EC9-C44BA4E27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330AF-2E9F-404F-8528-BA71DBB0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CC78C-9B85-4488-99AE-469AEA1D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7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02A6A-1CAB-4749-BDCB-EE0F93E7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B227B-4B2A-4C80-8F91-E793535D7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D7BF6-76E5-4757-A1D4-62CC10A6C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FE457-5C5C-4058-B7DA-379B171D954B}" type="datetimeFigureOut">
              <a:rPr lang="en-US" smtClean="0"/>
              <a:t>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381C6-0DFB-4AF6-BD20-3EE010999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4F0A-677E-4A26-B4E0-9C0A459AF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2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67A8A-1125-45C4-A4B6-EEE3CDE5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3160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Training Guide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Loma Linda University Health’s </a:t>
            </a:r>
            <a:b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Learning Management System (LMS)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84E7F-1C79-4A5E-A2CC-B8E2215D8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17" y="5892427"/>
            <a:ext cx="2444384" cy="42865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Updated 01-23-22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66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64" y="17846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To create a new account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2514453"/>
            <a:ext cx="7025753" cy="230832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Note:  If you already have an account created under your email address, you will not be allowed to set up a new account.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Please go back to ghi-lluh.talentlms.com and select “Forgot Password” to reset your password.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Please DO NOT create a new account with another email address.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 should only have ONE account in the system.  </a:t>
            </a:r>
          </a:p>
        </p:txBody>
      </p:sp>
    </p:spTree>
    <p:extLst>
      <p:ext uri="{BB962C8B-B14F-4D97-AF65-F5344CB8AC3E}">
        <p14:creationId xmlns:p14="http://schemas.microsoft.com/office/powerpoint/2010/main" val="300032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A3BD5-C7A2-43FF-B70D-8712A5DB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743"/>
          </a:xfrm>
        </p:spPr>
        <p:txBody>
          <a:bodyPr>
            <a:normAutofit fontScale="90000"/>
          </a:bodyPr>
          <a:lstStyle/>
          <a:p>
            <a:r>
              <a:rPr lang="en-US" dirty="0"/>
              <a:t>Go to:     ghi-lluh.talentlms.com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E31ADA-F9AE-497F-99A0-1589D15E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9" r="14660"/>
          <a:stretch/>
        </p:blipFill>
        <p:spPr>
          <a:xfrm>
            <a:off x="1513676" y="1690689"/>
            <a:ext cx="8321443" cy="480218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05CE-DD2D-401D-AF1E-4D49B794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9"/>
          <a:stretch/>
        </p:blipFill>
        <p:spPr>
          <a:xfrm>
            <a:off x="0" y="1290782"/>
            <a:ext cx="12192000" cy="55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A3BD5-C7A2-43FF-B70D-8712A5DB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743"/>
          </a:xfrm>
        </p:spPr>
        <p:txBody>
          <a:bodyPr>
            <a:normAutofit fontScale="90000"/>
          </a:bodyPr>
          <a:lstStyle/>
          <a:p>
            <a:r>
              <a:rPr lang="en-US" dirty="0"/>
              <a:t>Click on “Sign Up for Free”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E31ADA-F9AE-497F-99A0-1589D15E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9" r="14660"/>
          <a:stretch/>
        </p:blipFill>
        <p:spPr>
          <a:xfrm>
            <a:off x="1513676" y="1690689"/>
            <a:ext cx="8321443" cy="480218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05CE-DD2D-401D-AF1E-4D49B794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9"/>
          <a:stretch/>
        </p:blipFill>
        <p:spPr>
          <a:xfrm>
            <a:off x="0" y="1290782"/>
            <a:ext cx="12192000" cy="556721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E1CCD2-4796-4319-994E-E1C2D0C4D928}"/>
              </a:ext>
            </a:extLst>
          </p:cNvPr>
          <p:cNvCxnSpPr/>
          <p:nvPr/>
        </p:nvCxnSpPr>
        <p:spPr>
          <a:xfrm>
            <a:off x="2655069" y="4106347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44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Complete ALL of the fields and click on “Create account”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8927B-1460-4FD9-B512-994A522CE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94" r="762" b="1961"/>
          <a:stretch/>
        </p:blipFill>
        <p:spPr>
          <a:xfrm>
            <a:off x="0" y="1318224"/>
            <a:ext cx="12192000" cy="55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85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9220201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To change the default language for your portal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is important to set your language in your account for how you view the portal, so that the buttons and fields are in your language.</a:t>
            </a:r>
          </a:p>
        </p:txBody>
      </p:sp>
    </p:spTree>
    <p:extLst>
      <p:ext uri="{BB962C8B-B14F-4D97-AF65-F5344CB8AC3E}">
        <p14:creationId xmlns:p14="http://schemas.microsoft.com/office/powerpoint/2010/main" val="6161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Go to the “info” tab of your Account.  Click on your email address at the top.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2F3A6-2A5B-4118-B394-FDC02570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850"/>
            <a:ext cx="12192000" cy="54308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63DB1-A8F9-4BD8-A5ED-BAF4533D4374}"/>
              </a:ext>
            </a:extLst>
          </p:cNvPr>
          <p:cNvCxnSpPr/>
          <p:nvPr/>
        </p:nvCxnSpPr>
        <p:spPr>
          <a:xfrm>
            <a:off x="4102869" y="177345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982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(1) Select your preferred language from the dropdown list. (2) Click Update user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63DB1-A8F9-4BD8-A5ED-BAF4533D4374}"/>
              </a:ext>
            </a:extLst>
          </p:cNvPr>
          <p:cNvCxnSpPr/>
          <p:nvPr/>
        </p:nvCxnSpPr>
        <p:spPr>
          <a:xfrm>
            <a:off x="4102869" y="177345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77B1A57-34C4-4FA1-A5B1-22BE13A7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425"/>
            <a:ext cx="12192000" cy="56215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B85E7A-4240-4E3C-B748-E2A93E399FB0}"/>
              </a:ext>
            </a:extLst>
          </p:cNvPr>
          <p:cNvCxnSpPr/>
          <p:nvPr/>
        </p:nvCxnSpPr>
        <p:spPr>
          <a:xfrm>
            <a:off x="1113485" y="4006701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348F14-91C1-44F6-8371-0EA5B7636356}"/>
              </a:ext>
            </a:extLst>
          </p:cNvPr>
          <p:cNvCxnSpPr/>
          <p:nvPr/>
        </p:nvCxnSpPr>
        <p:spPr>
          <a:xfrm>
            <a:off x="1113485" y="562157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501E95-FCC3-46C1-81CC-C5790FE0E9CE}"/>
              </a:ext>
            </a:extLst>
          </p:cNvPr>
          <p:cNvSpPr txBox="1"/>
          <p:nvPr/>
        </p:nvSpPr>
        <p:spPr>
          <a:xfrm>
            <a:off x="633046" y="38568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3FDF7-3294-4170-9ABA-B4213CF5D54E}"/>
              </a:ext>
            </a:extLst>
          </p:cNvPr>
          <p:cNvSpPr txBox="1"/>
          <p:nvPr/>
        </p:nvSpPr>
        <p:spPr>
          <a:xfrm>
            <a:off x="633046" y="54369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0013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The portal will immediately be translated into the selected language.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63DB1-A8F9-4BD8-A5ED-BAF4533D4374}"/>
              </a:ext>
            </a:extLst>
          </p:cNvPr>
          <p:cNvCxnSpPr/>
          <p:nvPr/>
        </p:nvCxnSpPr>
        <p:spPr>
          <a:xfrm>
            <a:off x="4102869" y="177345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B85E7A-4240-4E3C-B748-E2A93E399FB0}"/>
              </a:ext>
            </a:extLst>
          </p:cNvPr>
          <p:cNvCxnSpPr/>
          <p:nvPr/>
        </p:nvCxnSpPr>
        <p:spPr>
          <a:xfrm>
            <a:off x="1113485" y="4006701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C11448-E01E-43D3-977D-B9598C6896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3818"/>
            <a:ext cx="12191999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9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9220201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4. For access on-the-go, download the Talent LMS App to your smart device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28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F716-5B06-45CC-A540-D9B61348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Talent LMS App for your Smart Device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09659-B11F-42D7-A234-2AA8C83DE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8" t="10235" r="66342" b="83011"/>
          <a:stretch/>
        </p:blipFill>
        <p:spPr>
          <a:xfrm>
            <a:off x="713677" y="2575931"/>
            <a:ext cx="4070472" cy="103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431D1-2D00-4BC5-A36D-F37B71103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94" t="75919" r="37347" b="14118"/>
          <a:stretch/>
        </p:blipFill>
        <p:spPr>
          <a:xfrm>
            <a:off x="1260087" y="3612994"/>
            <a:ext cx="3189249" cy="657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50952-6552-4B97-ACC2-EB2F89C6F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5300" r="1402" b="26783"/>
          <a:stretch/>
        </p:blipFill>
        <p:spPr>
          <a:xfrm>
            <a:off x="6114585" y="1906858"/>
            <a:ext cx="6077415" cy="38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2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8A951B-5ADB-4C40-95DE-353FA353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new Learning Management System (LMS) platform will allow you to: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96179-9BFC-443A-9ED5-2D523A10C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dirty="0"/>
              <a:t>See which courses are available and coming up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Register for courses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Access the course Zoom link to attend a class live or the link to watch the recording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Access course materials and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Access the course post-test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Keep a record of courses you have taken and easy access to download certificates of participation for courses that you have completed </a:t>
            </a:r>
          </a:p>
        </p:txBody>
      </p:sp>
    </p:spTree>
    <p:extLst>
      <p:ext uri="{BB962C8B-B14F-4D97-AF65-F5344CB8AC3E}">
        <p14:creationId xmlns:p14="http://schemas.microsoft.com/office/powerpoint/2010/main" val="424208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5. To view and </a:t>
            </a:r>
            <a:r>
              <a:rPr lang="en-US" sz="5000" dirty="0">
                <a:solidFill>
                  <a:schemeClr val="bg1"/>
                </a:solidFill>
              </a:rPr>
              <a:t>register for 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courses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 are required to register for each course that you attend.  This will enable you to see the content and access the applicable links for the classes.  </a:t>
            </a:r>
          </a:p>
        </p:txBody>
      </p:sp>
    </p:spTree>
    <p:extLst>
      <p:ext uri="{BB962C8B-B14F-4D97-AF65-F5344CB8AC3E}">
        <p14:creationId xmlns:p14="http://schemas.microsoft.com/office/powerpoint/2010/main" val="28419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1C29-5D08-4CCA-987A-0B584CF6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Click on “Course Catalog” to view available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5D827-8D10-4C16-A20B-59903D08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56B9E-2DB6-4CC5-9E2F-554D13496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7" b="7077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6E419E-4273-4839-BB0B-0D19C4E8A093}"/>
              </a:ext>
            </a:extLst>
          </p:cNvPr>
          <p:cNvCxnSpPr/>
          <p:nvPr/>
        </p:nvCxnSpPr>
        <p:spPr>
          <a:xfrm>
            <a:off x="5559699" y="2470562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627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FDDB-30C4-481D-AC7D-F8768CBE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“Get this Course” under the Course you are interested in attending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802E5F-16CF-4E38-8C03-67453B0A6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AB7281-3C91-4A59-8A1D-69E55EF5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86" b="14113"/>
          <a:stretch/>
        </p:blipFill>
        <p:spPr>
          <a:xfrm>
            <a:off x="0" y="1825625"/>
            <a:ext cx="12192000" cy="50323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6FAC84-FEE0-4B56-AB03-4D1D8451E299}"/>
              </a:ext>
            </a:extLst>
          </p:cNvPr>
          <p:cNvCxnSpPr/>
          <p:nvPr/>
        </p:nvCxnSpPr>
        <p:spPr>
          <a:xfrm>
            <a:off x="0" y="3667064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E5B69B-0D38-43D9-8B57-7337EC38E504}"/>
              </a:ext>
            </a:extLst>
          </p:cNvPr>
          <p:cNvSpPr txBox="1"/>
          <p:nvPr/>
        </p:nvSpPr>
        <p:spPr>
          <a:xfrm>
            <a:off x="7007157" y="13888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 Must Register for EVERY Course that You Attend</a:t>
            </a:r>
          </a:p>
        </p:txBody>
      </p:sp>
    </p:spTree>
    <p:extLst>
      <p:ext uri="{BB962C8B-B14F-4D97-AF65-F5344CB8AC3E}">
        <p14:creationId xmlns:p14="http://schemas.microsoft.com/office/powerpoint/2010/main" val="206762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D475-00A2-4051-918C-C2F7F27A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the Course to view the content and links to attend live or recorded classes, review materials, and take the post-test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7F551-99D0-467A-830F-5C903F1D4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2" b="16169"/>
          <a:stretch/>
        </p:blipFill>
        <p:spPr>
          <a:xfrm>
            <a:off x="0" y="1975104"/>
            <a:ext cx="12192000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50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11116113" cy="23083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6.  To access the Leadership </a:t>
            </a:r>
            <a:r>
              <a:rPr lang="en-US" dirty="0">
                <a:solidFill>
                  <a:schemeClr val="bg1"/>
                </a:solidFill>
              </a:rPr>
              <a:t>homep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 and register for courses directly from the website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may also view all the course and register for courses directly from the Leadership website.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3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0AB2E-C7E6-4194-B124-377E3912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n-US" dirty="0"/>
              <a:t>Go to the Leadership Website at:  ghi.llu.edu/leadership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C1B2BC-AA4B-4102-9B9E-C9D4A065E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9" r="762" b="3715"/>
          <a:stretch/>
        </p:blipFill>
        <p:spPr>
          <a:xfrm>
            <a:off x="0" y="1498600"/>
            <a:ext cx="1214963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2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0AB2E-C7E6-4194-B124-377E3912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n-US" dirty="0"/>
              <a:t>Click on your 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C1B2BC-AA4B-4102-9B9E-C9D4A065E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9" r="762" b="3715"/>
          <a:stretch/>
        </p:blipFill>
        <p:spPr>
          <a:xfrm>
            <a:off x="0" y="1498600"/>
            <a:ext cx="12149633" cy="5359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FD57A8-6F37-4F88-8CD0-AE02F19AEE05}"/>
              </a:ext>
            </a:extLst>
          </p:cNvPr>
          <p:cNvCxnSpPr/>
          <p:nvPr/>
        </p:nvCxnSpPr>
        <p:spPr>
          <a:xfrm>
            <a:off x="594507" y="3348386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184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AF96-5C7D-48DE-8DDF-AC1A5BDC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the down </a:t>
            </a:r>
            <a:r>
              <a:rPr lang="en-US" dirty="0">
                <a:sym typeface="Symbol" panose="05050102010706020507" pitchFamily="18" charset="2"/>
              </a:rPr>
              <a:t> </a:t>
            </a:r>
            <a:r>
              <a:rPr lang="en-US" dirty="0"/>
              <a:t>arrow to expand the 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8EE6B-0B4B-44BE-8FD1-01A028596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38" r="854" b="1923"/>
          <a:stretch/>
        </p:blipFill>
        <p:spPr>
          <a:xfrm>
            <a:off x="0" y="2385975"/>
            <a:ext cx="12192000" cy="44720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B6FAF9-2E3F-4A85-9EB8-7B72D732C376}"/>
              </a:ext>
            </a:extLst>
          </p:cNvPr>
          <p:cNvCxnSpPr>
            <a:cxnSpLocks/>
          </p:cNvCxnSpPr>
          <p:nvPr/>
        </p:nvCxnSpPr>
        <p:spPr>
          <a:xfrm flipH="1">
            <a:off x="6976946" y="4641927"/>
            <a:ext cx="163179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41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0330-53DC-402B-A504-3BE8B520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the link to register for the course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99F6D-05E2-433E-8105-2D26DD30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86" r="1219"/>
          <a:stretch/>
        </p:blipFill>
        <p:spPr>
          <a:xfrm>
            <a:off x="0" y="2324256"/>
            <a:ext cx="12192000" cy="453374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71C56E-678C-4831-8604-6C2945DFBAB1}"/>
              </a:ext>
            </a:extLst>
          </p:cNvPr>
          <p:cNvCxnSpPr>
            <a:cxnSpLocks/>
          </p:cNvCxnSpPr>
          <p:nvPr/>
        </p:nvCxnSpPr>
        <p:spPr>
          <a:xfrm flipH="1">
            <a:off x="4980879" y="5935468"/>
            <a:ext cx="2914184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57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C9AE-8C33-4882-9D73-43A6EC081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03"/>
            <a:ext cx="10515600" cy="1325563"/>
          </a:xfrm>
        </p:spPr>
        <p:txBody>
          <a:bodyPr/>
          <a:lstStyle/>
          <a:p>
            <a:r>
              <a:rPr lang="en-US" dirty="0"/>
              <a:t>To register, click on “Get this course”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8F223-2E61-45FC-9128-33DB2398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4" r="1219" b="11934"/>
          <a:stretch/>
        </p:blipFill>
        <p:spPr>
          <a:xfrm>
            <a:off x="-10195" y="1661531"/>
            <a:ext cx="12202195" cy="51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B545-FBD6-4133-AAA1-42F065FA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1B19A-C569-4F26-BA80-7141E7417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access your Learning Management System (LSM) account – if you already have an account set 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create a new account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change the default language for your portal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 access on-the-go, download the Talent LMS app to your Smart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view and register for courses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access the Leadership homepage and register for courses directly from the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access your </a:t>
            </a:r>
            <a:r>
              <a:rPr lang="en-US" dirty="0" err="1"/>
              <a:t>TalentLMS</a:t>
            </a:r>
            <a:r>
              <a:rPr lang="en-US" dirty="0"/>
              <a:t> Account to view registered courses, upload photo, download certificates, change user information, etc.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8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A981-C2F8-467B-9985-32B7C4BF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Click on “Login” (users with existing account) or “Signup” (if you do not have an account and need to create one)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E77B4-6D17-4D54-8217-F77257706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5" r="1219" b="21041"/>
          <a:stretch/>
        </p:blipFill>
        <p:spPr>
          <a:xfrm>
            <a:off x="0" y="2241395"/>
            <a:ext cx="12220426" cy="46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5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10651837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7. How to access your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TalentLMS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Account to view registered courses, upload photo, download certificates, change user information, etc.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15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4B2835-C290-443A-A296-56845122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56736"/>
            <a:ext cx="11526981" cy="1325563"/>
          </a:xfrm>
        </p:spPr>
        <p:txBody>
          <a:bodyPr>
            <a:noAutofit/>
          </a:bodyPr>
          <a:lstStyle/>
          <a:p>
            <a:r>
              <a:rPr lang="en-US" sz="3200" dirty="0"/>
              <a:t>* Go to ghi-lluh.talentlms.com and enter username and password.</a:t>
            </a:r>
            <a:br>
              <a:rPr lang="en-US" sz="3200" dirty="0"/>
            </a:br>
            <a:r>
              <a:rPr lang="en-US" sz="3200" dirty="0"/>
              <a:t>* At the top of the page, next to your Username Learner, click on down arrow to expand the menu list.  </a:t>
            </a:r>
            <a:br>
              <a:rPr lang="en-US" sz="3200" dirty="0"/>
            </a:br>
            <a:r>
              <a:rPr lang="en-US" sz="3200" dirty="0"/>
              <a:t>* Click on the appropriate menu item.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D53E5-5864-4EB5-A11E-B67EE578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5" b="20804"/>
          <a:stretch/>
        </p:blipFill>
        <p:spPr>
          <a:xfrm>
            <a:off x="0" y="2285999"/>
            <a:ext cx="12192000" cy="457200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71EBA9-EC04-43CA-B4E6-3A5C3F31C6D4}"/>
              </a:ext>
            </a:extLst>
          </p:cNvPr>
          <p:cNvCxnSpPr/>
          <p:nvPr/>
        </p:nvCxnSpPr>
        <p:spPr>
          <a:xfrm>
            <a:off x="4445054" y="2803102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BACDF1-E02C-4D96-9376-FE2C610A3E19}"/>
              </a:ext>
            </a:extLst>
          </p:cNvPr>
          <p:cNvCxnSpPr/>
          <p:nvPr/>
        </p:nvCxnSpPr>
        <p:spPr>
          <a:xfrm>
            <a:off x="4445054" y="2955502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75EEFB-82A8-4F84-80B7-A3A5C0EB7A01}"/>
              </a:ext>
            </a:extLst>
          </p:cNvPr>
          <p:cNvCxnSpPr/>
          <p:nvPr/>
        </p:nvCxnSpPr>
        <p:spPr>
          <a:xfrm>
            <a:off x="4445054" y="3133069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FED418-4E7C-4633-8F88-53A3C96BAD55}"/>
              </a:ext>
            </a:extLst>
          </p:cNvPr>
          <p:cNvCxnSpPr/>
          <p:nvPr/>
        </p:nvCxnSpPr>
        <p:spPr>
          <a:xfrm>
            <a:off x="4445054" y="3335803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EC86BC-CCC1-42E2-82F5-E4FC2B01B9F6}"/>
              </a:ext>
            </a:extLst>
          </p:cNvPr>
          <p:cNvCxnSpPr/>
          <p:nvPr/>
        </p:nvCxnSpPr>
        <p:spPr>
          <a:xfrm>
            <a:off x="4445054" y="3848930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2191B1-91A9-4138-A94B-1477F76A1E97}"/>
              </a:ext>
            </a:extLst>
          </p:cNvPr>
          <p:cNvCxnSpPr>
            <a:cxnSpLocks/>
          </p:cNvCxnSpPr>
          <p:nvPr/>
        </p:nvCxnSpPr>
        <p:spPr>
          <a:xfrm>
            <a:off x="8004062" y="1845578"/>
            <a:ext cx="0" cy="5031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37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4B2835-C290-443A-A296-56845122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56736"/>
            <a:ext cx="11526981" cy="1325563"/>
          </a:xfrm>
        </p:spPr>
        <p:txBody>
          <a:bodyPr>
            <a:noAutofit/>
          </a:bodyPr>
          <a:lstStyle/>
          <a:p>
            <a:r>
              <a:rPr lang="en-US" sz="3200" dirty="0"/>
              <a:t>Click on the message button to view announcements and messages from the class instructors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D53E5-5864-4EB5-A11E-B67EE578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5" b="20804"/>
          <a:stretch/>
        </p:blipFill>
        <p:spPr>
          <a:xfrm>
            <a:off x="0" y="2285999"/>
            <a:ext cx="12192000" cy="45720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2191B1-91A9-4138-A94B-1477F76A1E97}"/>
              </a:ext>
            </a:extLst>
          </p:cNvPr>
          <p:cNvCxnSpPr>
            <a:cxnSpLocks/>
          </p:cNvCxnSpPr>
          <p:nvPr/>
        </p:nvCxnSpPr>
        <p:spPr>
          <a:xfrm>
            <a:off x="8381567" y="1887523"/>
            <a:ext cx="0" cy="5031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0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To access your Learning Management System (LMS) account – IF you already have an account set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Note:  An account has already been created for everyone who registered for Conversations on Governance</a:t>
            </a:r>
            <a:endParaRPr lang="en-US" sz="2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4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A3BD5-C7A2-43FF-B70D-8712A5DB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743"/>
          </a:xfrm>
        </p:spPr>
        <p:txBody>
          <a:bodyPr>
            <a:normAutofit fontScale="90000"/>
          </a:bodyPr>
          <a:lstStyle/>
          <a:p>
            <a:r>
              <a:rPr lang="en-US" dirty="0"/>
              <a:t>Go to:     ghi-lluh.talentlms.com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E31ADA-F9AE-497F-99A0-1589D15E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9" r="14660"/>
          <a:stretch/>
        </p:blipFill>
        <p:spPr>
          <a:xfrm>
            <a:off x="1513676" y="1690689"/>
            <a:ext cx="8321443" cy="480218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05CE-DD2D-401D-AF1E-4D49B794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9"/>
          <a:stretch/>
        </p:blipFill>
        <p:spPr>
          <a:xfrm>
            <a:off x="0" y="1290782"/>
            <a:ext cx="12192000" cy="55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9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14FD-545F-49F4-BE05-7BB82EC3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65125"/>
            <a:ext cx="11573691" cy="1325563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Note</a:t>
            </a:r>
            <a:r>
              <a:rPr lang="en-US" sz="2200" b="1" dirty="0"/>
              <a:t>:  An account has already been created for everyone who registered for Conversations on Governance</a:t>
            </a:r>
            <a:br>
              <a:rPr lang="en-US" sz="2200" b="1" dirty="0"/>
            </a:br>
            <a:br>
              <a:rPr lang="en-US" dirty="0"/>
            </a:br>
            <a:r>
              <a:rPr lang="en-US" dirty="0"/>
              <a:t>Click Forgot Your Password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F3AF45C-F5F2-4C38-9B03-3476FBF59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D500DD-E89C-48DE-9F9F-F39F8D7C8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8" b="7763"/>
          <a:stretch/>
        </p:blipFill>
        <p:spPr>
          <a:xfrm>
            <a:off x="0" y="1803406"/>
            <a:ext cx="12192000" cy="50545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228228-325F-4D93-B39E-CBD3007EF5A1}"/>
              </a:ext>
            </a:extLst>
          </p:cNvPr>
          <p:cNvCxnSpPr/>
          <p:nvPr/>
        </p:nvCxnSpPr>
        <p:spPr>
          <a:xfrm>
            <a:off x="2828805" y="4014907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932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73B8-6E76-4CEF-9986-3CDA4FA5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your email address and hit “Send”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CBEA61-C894-4A9D-926F-B18B9D82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2" b="9221"/>
          <a:stretch/>
        </p:blipFill>
        <p:spPr>
          <a:xfrm>
            <a:off x="0" y="2051824"/>
            <a:ext cx="12192000" cy="48061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A7A291-BBA7-4E8F-8661-7EC6876D7C6F}"/>
              </a:ext>
            </a:extLst>
          </p:cNvPr>
          <p:cNvCxnSpPr/>
          <p:nvPr/>
        </p:nvCxnSpPr>
        <p:spPr>
          <a:xfrm>
            <a:off x="2155018" y="3608698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7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1F6C-DA50-429A-9F58-134CC462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your email account and follow the link to set a new password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2279E9-ACD5-4238-9A70-4B32F35B9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1" y="1720153"/>
            <a:ext cx="2298642" cy="47727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25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B565-D620-42B0-BEC0-56922F11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 to </a:t>
            </a:r>
            <a:r>
              <a:rPr lang="en-US" u="sng" dirty="0"/>
              <a:t>ghi-lluh.talentlms.com</a:t>
            </a:r>
            <a:r>
              <a:rPr lang="en-US" dirty="0"/>
              <a:t> and enter your email and password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5CCA86-9CF9-45BB-B3AC-3B3EDCC5B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9" b="10313"/>
          <a:stretch/>
        </p:blipFill>
        <p:spPr>
          <a:xfrm>
            <a:off x="0" y="1971819"/>
            <a:ext cx="12192000" cy="48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2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789</Words>
  <Application>Microsoft Office PowerPoint</Application>
  <PresentationFormat>Widescreen</PresentationFormat>
  <Paragraphs>60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Training Guide: Loma Linda University Health’s  Learning Management System (LMS)</vt:lpstr>
      <vt:lpstr>The new Learning Management System (LMS) platform will allow you to:</vt:lpstr>
      <vt:lpstr>Content:</vt:lpstr>
      <vt:lpstr>1. To access your Learning Management System (LMS) account – IF you already have an account set up</vt:lpstr>
      <vt:lpstr>Go to:     ghi-lluh.talentlms.com </vt:lpstr>
      <vt:lpstr>Note:  An account has already been created for everyone who registered for Conversations on Governance  Click Forgot Your Password</vt:lpstr>
      <vt:lpstr>Enter your email address and hit “Send”</vt:lpstr>
      <vt:lpstr>Go to your email account and follow the link to set a new password</vt:lpstr>
      <vt:lpstr>Go to ghi-lluh.talentlms.com and enter your email and password</vt:lpstr>
      <vt:lpstr>2. To create a new account</vt:lpstr>
      <vt:lpstr>Go to:     ghi-lluh.talentlms.com </vt:lpstr>
      <vt:lpstr>Click on “Sign Up for Free” </vt:lpstr>
      <vt:lpstr>Complete ALL of the fields and click on “Create account”</vt:lpstr>
      <vt:lpstr>3. To change the default language for your portal</vt:lpstr>
      <vt:lpstr>Go to the “info” tab of your Account.  Click on your email address at the top.</vt:lpstr>
      <vt:lpstr>(1) Select your preferred language from the dropdown list. (2) Click Update user</vt:lpstr>
      <vt:lpstr>The portal will immediately be translated into the selected language.</vt:lpstr>
      <vt:lpstr>4. For access on-the-go, download the Talent LMS App to your smart device </vt:lpstr>
      <vt:lpstr>Get the Talent LMS App for your Smart Device</vt:lpstr>
      <vt:lpstr>5. To view and register for courses</vt:lpstr>
      <vt:lpstr>Click on “Course Catalog” to view available courses</vt:lpstr>
      <vt:lpstr>Select “Get this Course” under the Course you are interested in attending</vt:lpstr>
      <vt:lpstr>Open the Course to view the content and links to attend live or recorded classes, review materials, and take the post-test</vt:lpstr>
      <vt:lpstr>6.  To access the Leadership homepage and register for courses directly from the website</vt:lpstr>
      <vt:lpstr>Go to the Leadership Website at:  ghi.llu.edu/leadership</vt:lpstr>
      <vt:lpstr>Click on your language</vt:lpstr>
      <vt:lpstr>Click on the down  arrow to expand the section</vt:lpstr>
      <vt:lpstr>Click on the link to register for the course</vt:lpstr>
      <vt:lpstr>To register, click on “Get this course”</vt:lpstr>
      <vt:lpstr>Click on “Login” (users with existing account) or “Signup” (if you do not have an account and need to create one)</vt:lpstr>
      <vt:lpstr>7. How to access your TalentLMS Account to view registered courses, upload photo, download certificates, change user information, etc.</vt:lpstr>
      <vt:lpstr>* Go to ghi-lluh.talentlms.com and enter username and password. * At the top of the page, next to your Username Learner, click on down arrow to expand the menu list.   * Click on the appropriate menu item.</vt:lpstr>
      <vt:lpstr>Click on the message button to view announcements and messages from the class instructors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to:     lluh.talentlms.com Click “Log In” button at the top right of the screen</dc:title>
  <dc:creator>O'Reilly, Mo</dc:creator>
  <cp:lastModifiedBy>O'Reilly, Mo</cp:lastModifiedBy>
  <cp:revision>20</cp:revision>
  <dcterms:created xsi:type="dcterms:W3CDTF">2022-01-21T18:03:17Z</dcterms:created>
  <dcterms:modified xsi:type="dcterms:W3CDTF">2022-01-23T18:16:35Z</dcterms:modified>
</cp:coreProperties>
</file>